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79" r:id="rId2"/>
    <p:sldId id="258" r:id="rId3"/>
    <p:sldId id="259" r:id="rId4"/>
    <p:sldId id="260" r:id="rId5"/>
    <p:sldId id="261" r:id="rId6"/>
    <p:sldId id="315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304" r:id="rId15"/>
    <p:sldId id="330" r:id="rId16"/>
    <p:sldId id="280" r:id="rId17"/>
    <p:sldId id="282" r:id="rId18"/>
    <p:sldId id="283" r:id="rId19"/>
    <p:sldId id="284" r:id="rId20"/>
    <p:sldId id="325" r:id="rId21"/>
    <p:sldId id="326" r:id="rId22"/>
    <p:sldId id="318" r:id="rId23"/>
    <p:sldId id="327" r:id="rId24"/>
    <p:sldId id="324" r:id="rId25"/>
    <p:sldId id="328" r:id="rId26"/>
    <p:sldId id="285" r:id="rId27"/>
    <p:sldId id="306" r:id="rId28"/>
    <p:sldId id="308" r:id="rId29"/>
    <p:sldId id="307" r:id="rId30"/>
    <p:sldId id="309" r:id="rId31"/>
    <p:sldId id="310" r:id="rId32"/>
    <p:sldId id="311" r:id="rId33"/>
    <p:sldId id="312" r:id="rId34"/>
    <p:sldId id="313" r:id="rId35"/>
    <p:sldId id="323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" panose="02040503050406030204" pitchFamily="18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Eczar Semi-Bold" panose="02000603040300000004" pitchFamily="2" charset="0"/>
      <p:regular r:id="rId47"/>
      <p:bold r:id="rId48"/>
    </p:embeddedFont>
    <p:embeddedFont>
      <p:font typeface="Luckiest Guy" panose="02000506000000020004" pitchFamily="2" charset="0"/>
      <p:regular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Extra Bold" panose="020B0906030804020204" pitchFamily="34" charset="0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1" autoAdjust="0"/>
    <p:restoredTop sz="86431" autoAdjust="0"/>
  </p:normalViewPr>
  <p:slideViewPr>
    <p:cSldViewPr>
      <p:cViewPr varScale="1">
        <p:scale>
          <a:sx n="64" d="100"/>
          <a:sy n="64" d="100"/>
        </p:scale>
        <p:origin x="15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D69D-BA2F-9E4C-BCBD-1F571659B2A2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7648A-E1CA-5F45-B4F8-D83EAB27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7648A-E1CA-5F45-B4F8-D83EAB27A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3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29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34" Type="http://schemas.openxmlformats.org/officeDocument/2006/relationships/image" Target="../media/image102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29.png"/><Relationship Id="rId25" Type="http://schemas.openxmlformats.org/officeDocument/2006/relationships/image" Target="../media/image90.png"/><Relationship Id="rId33" Type="http://schemas.openxmlformats.org/officeDocument/2006/relationships/image" Target="../media/image101.png"/><Relationship Id="rId2" Type="http://schemas.openxmlformats.org/officeDocument/2006/relationships/image" Target="../media/image93.png"/><Relationship Id="rId16" Type="http://schemas.openxmlformats.org/officeDocument/2006/relationships/image" Target="../media/image82.png"/><Relationship Id="rId20" Type="http://schemas.openxmlformats.org/officeDocument/2006/relationships/image" Target="../media/image85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32" Type="http://schemas.openxmlformats.org/officeDocument/2006/relationships/image" Target="../media/image100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88.png"/><Relationship Id="rId28" Type="http://schemas.openxmlformats.org/officeDocument/2006/relationships/image" Target="../media/image95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31" Type="http://schemas.openxmlformats.org/officeDocument/2006/relationships/image" Target="../media/image98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9.png"/><Relationship Id="rId35" Type="http://schemas.openxmlformats.org/officeDocument/2006/relationships/image" Target="../media/image103.png"/><Relationship Id="rId8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10.png"/><Relationship Id="rId3" Type="http://schemas.openxmlformats.org/officeDocument/2006/relationships/image" Target="../media/image68.png"/><Relationship Id="rId21" Type="http://schemas.openxmlformats.org/officeDocument/2006/relationships/image" Target="../media/image10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11.png"/><Relationship Id="rId2" Type="http://schemas.openxmlformats.org/officeDocument/2006/relationships/image" Target="../media/image93.png"/><Relationship Id="rId16" Type="http://schemas.openxmlformats.org/officeDocument/2006/relationships/image" Target="../media/image29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0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8.png"/><Relationship Id="rId28" Type="http://schemas.openxmlformats.org/officeDocument/2006/relationships/image" Target="../media/image114.png"/><Relationship Id="rId10" Type="http://schemas.openxmlformats.org/officeDocument/2006/relationships/image" Target="../media/image76.png"/><Relationship Id="rId19" Type="http://schemas.openxmlformats.org/officeDocument/2006/relationships/image" Target="../media/image104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7.png"/><Relationship Id="rId27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10.png"/><Relationship Id="rId3" Type="http://schemas.openxmlformats.org/officeDocument/2006/relationships/image" Target="../media/image68.png"/><Relationship Id="rId21" Type="http://schemas.openxmlformats.org/officeDocument/2006/relationships/image" Target="../media/image106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11.png"/><Relationship Id="rId2" Type="http://schemas.openxmlformats.org/officeDocument/2006/relationships/image" Target="../media/image93.png"/><Relationship Id="rId16" Type="http://schemas.openxmlformats.org/officeDocument/2006/relationships/image" Target="../media/image29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09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8.png"/><Relationship Id="rId28" Type="http://schemas.openxmlformats.org/officeDocument/2006/relationships/image" Target="../media/image31.png"/><Relationship Id="rId10" Type="http://schemas.openxmlformats.org/officeDocument/2006/relationships/image" Target="../media/image76.png"/><Relationship Id="rId19" Type="http://schemas.openxmlformats.org/officeDocument/2006/relationships/image" Target="../media/image104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7.png"/><Relationship Id="rId27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31.png"/><Relationship Id="rId3" Type="http://schemas.openxmlformats.org/officeDocument/2006/relationships/image" Target="../media/image68.png"/><Relationship Id="rId21" Type="http://schemas.openxmlformats.org/officeDocument/2006/relationships/image" Target="../media/image107.png"/><Relationship Id="rId34" Type="http://schemas.openxmlformats.org/officeDocument/2006/relationships/image" Target="../media/image140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30.png"/><Relationship Id="rId33" Type="http://schemas.openxmlformats.org/officeDocument/2006/relationships/image" Target="../media/image139.png"/><Relationship Id="rId2" Type="http://schemas.openxmlformats.org/officeDocument/2006/relationships/image" Target="../media/image93.png"/><Relationship Id="rId16" Type="http://schemas.openxmlformats.org/officeDocument/2006/relationships/image" Target="../media/image29.png"/><Relationship Id="rId20" Type="http://schemas.openxmlformats.org/officeDocument/2006/relationships/image" Target="../media/image10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7.png"/><Relationship Id="rId24" Type="http://schemas.openxmlformats.org/officeDocument/2006/relationships/image" Target="../media/image129.png"/><Relationship Id="rId32" Type="http://schemas.openxmlformats.org/officeDocument/2006/relationships/image" Target="../media/image138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09.png"/><Relationship Id="rId28" Type="http://schemas.openxmlformats.org/officeDocument/2006/relationships/image" Target="../media/image134.png"/><Relationship Id="rId10" Type="http://schemas.openxmlformats.org/officeDocument/2006/relationships/image" Target="../media/image76.png"/><Relationship Id="rId19" Type="http://schemas.openxmlformats.org/officeDocument/2006/relationships/image" Target="../media/image105.png"/><Relationship Id="rId31" Type="http://schemas.openxmlformats.org/officeDocument/2006/relationships/image" Target="../media/image311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8.png"/><Relationship Id="rId27" Type="http://schemas.openxmlformats.org/officeDocument/2006/relationships/image" Target="../media/image132.png"/><Relationship Id="rId30" Type="http://schemas.openxmlformats.org/officeDocument/2006/relationships/image" Target="../media/image136.png"/><Relationship Id="rId8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70.png"/><Relationship Id="rId21" Type="http://schemas.openxmlformats.org/officeDocument/2006/relationships/image" Target="../media/image160.png"/><Relationship Id="rId34" Type="http://schemas.openxmlformats.org/officeDocument/2006/relationships/image" Target="../media/image16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9.png"/><Relationship Id="rId33" Type="http://schemas.openxmlformats.org/officeDocument/2006/relationships/image" Target="../media/image33.gif"/><Relationship Id="rId38" Type="http://schemas.openxmlformats.org/officeDocument/2006/relationships/image" Target="../media/image16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37" Type="http://schemas.openxmlformats.org/officeDocument/2006/relationships/image" Target="../media/image165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28" Type="http://schemas.openxmlformats.org/officeDocument/2006/relationships/image" Target="../media/image172.png"/><Relationship Id="rId36" Type="http://schemas.openxmlformats.org/officeDocument/2006/relationships/image" Target="../media/image164.png"/><Relationship Id="rId10" Type="http://schemas.openxmlformats.org/officeDocument/2006/relationships/image" Target="../media/image149.png"/><Relationship Id="rId19" Type="http://schemas.openxmlformats.org/officeDocument/2006/relationships/image" Target="../media/image310.png"/><Relationship Id="rId31" Type="http://schemas.openxmlformats.org/officeDocument/2006/relationships/image" Target="../media/image173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71.png"/><Relationship Id="rId30" Type="http://schemas.openxmlformats.org/officeDocument/2006/relationships/image" Target="../media/image33.png"/><Relationship Id="rId35" Type="http://schemas.openxmlformats.org/officeDocument/2006/relationships/image" Target="../media/image163.png"/><Relationship Id="rId8" Type="http://schemas.openxmlformats.org/officeDocument/2006/relationships/image" Target="../media/image147.png"/><Relationship Id="rId3" Type="http://schemas.openxmlformats.org/officeDocument/2006/relationships/image" Target="../media/image1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928628" y="0"/>
            <a:ext cx="12731668" cy="11025625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14949" r="-1494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11241" y="910283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9013306" y="807763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9" name="Group 9"/>
          <p:cNvGrpSpPr/>
          <p:nvPr/>
        </p:nvGrpSpPr>
        <p:grpSpPr>
          <a:xfrm rot="-2980265">
            <a:off x="12575727" y="6310544"/>
            <a:ext cx="9367147" cy="4476957"/>
            <a:chOff x="0" y="0"/>
            <a:chExt cx="2467067" cy="11791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67067" cy="1179116"/>
            </a:xfrm>
            <a:custGeom>
              <a:avLst/>
              <a:gdLst/>
              <a:ahLst/>
              <a:cxnLst/>
              <a:rect l="l" t="t" r="r" b="b"/>
              <a:pathLst>
                <a:path w="2467067" h="1179116">
                  <a:moveTo>
                    <a:pt x="0" y="0"/>
                  </a:moveTo>
                  <a:lnTo>
                    <a:pt x="2467067" y="0"/>
                  </a:lnTo>
                  <a:lnTo>
                    <a:pt x="2467067" y="1179116"/>
                  </a:lnTo>
                  <a:lnTo>
                    <a:pt x="0" y="1179116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980265">
            <a:off x="10479269" y="7275166"/>
            <a:ext cx="11992710" cy="454371"/>
            <a:chOff x="0" y="0"/>
            <a:chExt cx="3158574" cy="1196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58574" cy="119670"/>
            </a:xfrm>
            <a:custGeom>
              <a:avLst/>
              <a:gdLst/>
              <a:ahLst/>
              <a:cxnLst/>
              <a:rect l="l" t="t" r="r" b="b"/>
              <a:pathLst>
                <a:path w="3158574" h="119670">
                  <a:moveTo>
                    <a:pt x="0" y="0"/>
                  </a:moveTo>
                  <a:lnTo>
                    <a:pt x="3158574" y="0"/>
                  </a:lnTo>
                  <a:lnTo>
                    <a:pt x="3158574" y="119670"/>
                  </a:lnTo>
                  <a:lnTo>
                    <a:pt x="0" y="119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63429" y="908430"/>
            <a:ext cx="593015" cy="5930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946505" y="908430"/>
            <a:ext cx="593015" cy="5930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29581" y="908430"/>
            <a:ext cx="593015" cy="5930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512848" y="1501445"/>
            <a:ext cx="1097221" cy="1102707"/>
          </a:xfrm>
          <a:custGeom>
            <a:avLst/>
            <a:gdLst/>
            <a:ahLst/>
            <a:cxnLst/>
            <a:rect l="l" t="t" r="r" b="b"/>
            <a:pathLst>
              <a:path w="1097221" h="1102707">
                <a:moveTo>
                  <a:pt x="0" y="0"/>
                </a:moveTo>
                <a:lnTo>
                  <a:pt x="1097221" y="0"/>
                </a:lnTo>
                <a:lnTo>
                  <a:pt x="1097221" y="1102708"/>
                </a:lnTo>
                <a:lnTo>
                  <a:pt x="0" y="1102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TextBox 26"/>
          <p:cNvSpPr txBox="1"/>
          <p:nvPr/>
        </p:nvSpPr>
        <p:spPr>
          <a:xfrm>
            <a:off x="1854644" y="3708238"/>
            <a:ext cx="14401800" cy="5065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32"/>
              </a:lnSpc>
            </a:pP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Development of</a:t>
            </a:r>
            <a:r>
              <a:rPr lang="id-ID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CNN 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with </a:t>
            </a:r>
            <a:r>
              <a:rPr lang="id-ID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ADAM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 Optimizer to Classify Tomato Leaf Diseases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D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ts val="7932"/>
              </a:lnSpc>
            </a:pPr>
            <a:endParaRPr lang="en-US" sz="5400" dirty="0">
              <a:solidFill>
                <a:srgbClr val="000000"/>
              </a:solidFill>
              <a:latin typeface="Eczar Semi-Bold"/>
            </a:endParaRPr>
          </a:p>
          <a:p>
            <a:pPr algn="ctr">
              <a:lnSpc>
                <a:spcPts val="7932"/>
              </a:lnSpc>
            </a:pPr>
            <a:endParaRPr lang="en-US" sz="5400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803040" y="273642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8BBD17-E083-C3B6-D480-E8D566F1B24B}"/>
              </a:ext>
            </a:extLst>
          </p:cNvPr>
          <p:cNvSpPr txBox="1"/>
          <p:nvPr/>
        </p:nvSpPr>
        <p:spPr>
          <a:xfrm>
            <a:off x="1854644" y="6622519"/>
            <a:ext cx="1396701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0" dirty="0">
                <a:solidFill>
                  <a:srgbClr val="000000"/>
                </a:solidFill>
                <a:effectLst/>
                <a:latin typeface="YAFdJo1JGkU 0"/>
              </a:rPr>
              <a:t>Presented by: </a:t>
            </a:r>
            <a:endParaRPr lang="en-ID" dirty="0">
              <a:solidFill>
                <a:srgbClr val="000000"/>
              </a:solidFill>
              <a:effectLst/>
              <a:latin typeface="YAFdJo1JGkU 0"/>
            </a:endParaRPr>
          </a:p>
          <a:p>
            <a:pPr algn="ctr"/>
            <a:r>
              <a:rPr lang="id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Syaiful Anam</a:t>
            </a:r>
            <a:r>
              <a:rPr lang="id-ID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a)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bdi Negara Guci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1, b)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</a:p>
          <a:p>
            <a:pPr algn="ctr"/>
            <a:r>
              <a:rPr lang="id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Hagus Tarno</a:t>
            </a:r>
            <a:r>
              <a:rPr lang="id-ID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id-ID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b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Fidia Deny Tisna Amijaya</a:t>
            </a:r>
            <a:r>
              <a:rPr lang="id-ID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id-ID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Zuraidah Fitriah</a:t>
            </a:r>
            <a:r>
              <a:rPr lang="id-ID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id-ID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2400" dirty="0">
              <a:solidFill>
                <a:srgbClr val="000000"/>
              </a:solidFill>
              <a:effectLst/>
              <a:latin typeface="YAFdJo1JGkU 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34659" y="4842001"/>
            <a:ext cx="2020552" cy="1924158"/>
            <a:chOff x="0" y="0"/>
            <a:chExt cx="532162" cy="506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2162" cy="506774"/>
            </a:xfrm>
            <a:custGeom>
              <a:avLst/>
              <a:gdLst/>
              <a:ahLst/>
              <a:cxnLst/>
              <a:rect l="l" t="t" r="r" b="b"/>
              <a:pathLst>
                <a:path w="532162" h="506774">
                  <a:moveTo>
                    <a:pt x="49811" y="0"/>
                  </a:moveTo>
                  <a:lnTo>
                    <a:pt x="482351" y="0"/>
                  </a:lnTo>
                  <a:cubicBezTo>
                    <a:pt x="495562" y="0"/>
                    <a:pt x="508231" y="5248"/>
                    <a:pt x="517573" y="14589"/>
                  </a:cubicBezTo>
                  <a:cubicBezTo>
                    <a:pt x="526914" y="23930"/>
                    <a:pt x="532162" y="36600"/>
                    <a:pt x="532162" y="49811"/>
                  </a:cubicBezTo>
                  <a:lnTo>
                    <a:pt x="532162" y="456964"/>
                  </a:lnTo>
                  <a:cubicBezTo>
                    <a:pt x="532162" y="470174"/>
                    <a:pt x="526914" y="482844"/>
                    <a:pt x="517573" y="492185"/>
                  </a:cubicBezTo>
                  <a:cubicBezTo>
                    <a:pt x="508231" y="501526"/>
                    <a:pt x="495562" y="506774"/>
                    <a:pt x="482351" y="506774"/>
                  </a:cubicBezTo>
                  <a:lnTo>
                    <a:pt x="49811" y="506774"/>
                  </a:lnTo>
                  <a:cubicBezTo>
                    <a:pt x="36600" y="506774"/>
                    <a:pt x="23930" y="501526"/>
                    <a:pt x="14589" y="492185"/>
                  </a:cubicBezTo>
                  <a:cubicBezTo>
                    <a:pt x="5248" y="482844"/>
                    <a:pt x="0" y="470174"/>
                    <a:pt x="0" y="456964"/>
                  </a:cubicBezTo>
                  <a:lnTo>
                    <a:pt x="0" y="49811"/>
                  </a:lnTo>
                  <a:cubicBezTo>
                    <a:pt x="0" y="36600"/>
                    <a:pt x="5248" y="23930"/>
                    <a:pt x="14589" y="14589"/>
                  </a:cubicBezTo>
                  <a:cubicBezTo>
                    <a:pt x="23930" y="5248"/>
                    <a:pt x="36600" y="0"/>
                    <a:pt x="49811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544339" y="4927970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2" y="0"/>
                </a:lnTo>
                <a:lnTo>
                  <a:pt x="1801192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>
            <a:off x="6345531" y="579982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16" name="AutoShape 16"/>
          <p:cNvSpPr/>
          <p:nvPr/>
        </p:nvSpPr>
        <p:spPr>
          <a:xfrm>
            <a:off x="11767041" y="578077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grpSp>
        <p:nvGrpSpPr>
          <p:cNvPr id="17" name="Group 17"/>
          <p:cNvGrpSpPr/>
          <p:nvPr/>
        </p:nvGrpSpPr>
        <p:grpSpPr>
          <a:xfrm>
            <a:off x="14660760" y="4927970"/>
            <a:ext cx="3086100" cy="1743707"/>
            <a:chOff x="0" y="0"/>
            <a:chExt cx="812800" cy="4592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59248"/>
            </a:xfrm>
            <a:custGeom>
              <a:avLst/>
              <a:gdLst/>
              <a:ahLst/>
              <a:cxnLst/>
              <a:rect l="l" t="t" r="r" b="b"/>
              <a:pathLst>
                <a:path w="812800" h="459248">
                  <a:moveTo>
                    <a:pt x="22578" y="0"/>
                  </a:moveTo>
                  <a:lnTo>
                    <a:pt x="790222" y="0"/>
                  </a:lnTo>
                  <a:cubicBezTo>
                    <a:pt x="802692" y="0"/>
                    <a:pt x="812800" y="10108"/>
                    <a:pt x="812800" y="22578"/>
                  </a:cubicBezTo>
                  <a:lnTo>
                    <a:pt x="812800" y="436670"/>
                  </a:lnTo>
                  <a:cubicBezTo>
                    <a:pt x="812800" y="449139"/>
                    <a:pt x="802692" y="459248"/>
                    <a:pt x="790222" y="459248"/>
                  </a:cubicBezTo>
                  <a:lnTo>
                    <a:pt x="22578" y="459248"/>
                  </a:lnTo>
                  <a:cubicBezTo>
                    <a:pt x="10108" y="459248"/>
                    <a:pt x="0" y="449139"/>
                    <a:pt x="0" y="436670"/>
                  </a:cubicBezTo>
                  <a:lnTo>
                    <a:pt x="0" y="22578"/>
                  </a:lnTo>
                  <a:cubicBezTo>
                    <a:pt x="0" y="10108"/>
                    <a:pt x="10108" y="0"/>
                    <a:pt x="22578" y="0"/>
                  </a:cubicBezTo>
                  <a:close/>
                </a:path>
              </a:pathLst>
            </a:custGeom>
            <a:solidFill>
              <a:srgbClr val="AE9371"/>
            </a:solidFill>
            <a:ln w="7620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560853" y="4331042"/>
            <a:ext cx="3503946" cy="2803157"/>
          </a:xfrm>
          <a:custGeom>
            <a:avLst/>
            <a:gdLst/>
            <a:ahLst/>
            <a:cxnLst/>
            <a:rect l="l" t="t" r="r" b="b"/>
            <a:pathLst>
              <a:path w="3503946" h="2803157">
                <a:moveTo>
                  <a:pt x="0" y="0"/>
                </a:moveTo>
                <a:lnTo>
                  <a:pt x="3503946" y="0"/>
                </a:lnTo>
                <a:lnTo>
                  <a:pt x="3503946" y="2803157"/>
                </a:lnTo>
                <a:lnTo>
                  <a:pt x="0" y="280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9046363" y="1335148"/>
            <a:ext cx="1927316" cy="1698447"/>
          </a:xfrm>
          <a:custGeom>
            <a:avLst/>
            <a:gdLst/>
            <a:ahLst/>
            <a:cxnLst/>
            <a:rect l="l" t="t" r="r" b="b"/>
            <a:pathLst>
              <a:path w="1927316" h="1698447">
                <a:moveTo>
                  <a:pt x="0" y="0"/>
                </a:moveTo>
                <a:lnTo>
                  <a:pt x="1927316" y="0"/>
                </a:lnTo>
                <a:lnTo>
                  <a:pt x="1927316" y="1698447"/>
                </a:lnTo>
                <a:lnTo>
                  <a:pt x="0" y="1698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TextBox 2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17795" y="3235267"/>
            <a:ext cx="5784453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Machine Learning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95500" y="5096879"/>
            <a:ext cx="2731307" cy="135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Luckiest Guy"/>
              </a:rPr>
              <a:t>Bacterial Spot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384769" y="3827058"/>
            <a:ext cx="10659190" cy="4772252"/>
          </a:xfrm>
          <a:custGeom>
            <a:avLst/>
            <a:gdLst/>
            <a:ahLst/>
            <a:cxnLst/>
            <a:rect l="l" t="t" r="r" b="b"/>
            <a:pathLst>
              <a:path w="10659190" h="4772252">
                <a:moveTo>
                  <a:pt x="0" y="0"/>
                </a:moveTo>
                <a:lnTo>
                  <a:pt x="10659190" y="0"/>
                </a:lnTo>
                <a:lnTo>
                  <a:pt x="10659190" y="4772252"/>
                </a:lnTo>
                <a:lnTo>
                  <a:pt x="0" y="4772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sp>
        <p:nvSpPr>
          <p:cNvPr id="14" name="Freeform 14"/>
          <p:cNvSpPr/>
          <p:nvPr/>
        </p:nvSpPr>
        <p:spPr>
          <a:xfrm>
            <a:off x="4718354" y="5359896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1" y="0"/>
                </a:lnTo>
                <a:lnTo>
                  <a:pt x="1801191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 flipV="1">
            <a:off x="6519545" y="6213184"/>
            <a:ext cx="1594808" cy="18566"/>
          </a:xfrm>
          <a:prstGeom prst="line">
            <a:avLst/>
          </a:prstGeom>
          <a:ln w="38100" cap="flat">
            <a:solidFill>
              <a:srgbClr val="57555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5618949" y="2630169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16039" y="3820360"/>
            <a:ext cx="3086100" cy="983518"/>
            <a:chOff x="0" y="0"/>
            <a:chExt cx="812800" cy="2590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25860" y="5261999"/>
            <a:ext cx="10073369" cy="3086100"/>
            <a:chOff x="0" y="0"/>
            <a:chExt cx="2653068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3068" cy="812800"/>
            </a:xfrm>
            <a:custGeom>
              <a:avLst/>
              <a:gdLst/>
              <a:ahLst/>
              <a:cxnLst/>
              <a:rect l="l" t="t" r="r" b="b"/>
              <a:pathLst>
                <a:path w="2653068" h="812800">
                  <a:moveTo>
                    <a:pt x="10760" y="0"/>
                  </a:moveTo>
                  <a:lnTo>
                    <a:pt x="2642308" y="0"/>
                  </a:lnTo>
                  <a:cubicBezTo>
                    <a:pt x="2645162" y="0"/>
                    <a:pt x="2647899" y="1134"/>
                    <a:pt x="2649917" y="3151"/>
                  </a:cubicBezTo>
                  <a:cubicBezTo>
                    <a:pt x="2651935" y="5169"/>
                    <a:pt x="2653068" y="7906"/>
                    <a:pt x="2653068" y="10760"/>
                  </a:cubicBezTo>
                  <a:lnTo>
                    <a:pt x="2653068" y="802040"/>
                  </a:lnTo>
                  <a:cubicBezTo>
                    <a:pt x="2653068" y="807983"/>
                    <a:pt x="2648251" y="812800"/>
                    <a:pt x="2642308" y="812800"/>
                  </a:cubicBezTo>
                  <a:lnTo>
                    <a:pt x="10760" y="812800"/>
                  </a:lnTo>
                  <a:cubicBezTo>
                    <a:pt x="4817" y="812800"/>
                    <a:pt x="0" y="807983"/>
                    <a:pt x="0" y="802040"/>
                  </a:cubicBezTo>
                  <a:lnTo>
                    <a:pt x="0" y="10760"/>
                  </a:lnTo>
                  <a:cubicBezTo>
                    <a:pt x="0" y="4817"/>
                    <a:pt x="4817" y="0"/>
                    <a:pt x="10760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18949" y="2630169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32588" y="5493607"/>
            <a:ext cx="8659912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FFFFFF"/>
                </a:solidFill>
                <a:latin typeface="Luckiest Guy"/>
              </a:rPr>
              <a:t>Can Handle Big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45784" y="6499213"/>
            <a:ext cx="8646716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FFFFFF"/>
                </a:solidFill>
                <a:latin typeface="Luckiest Guy"/>
              </a:rPr>
              <a:t>Automatic Extraction Feature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67400" y="7353300"/>
            <a:ext cx="10515600" cy="66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rgbClr val="FFFFFF"/>
                </a:solidFill>
                <a:latin typeface="Luckiest Guy"/>
              </a:rPr>
              <a:t>Capable of being used in Digital Imagery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56B5F51B-48F9-E448-6BDC-B9D1B4307DD5}"/>
              </a:ext>
            </a:extLst>
          </p:cNvPr>
          <p:cNvSpPr txBox="1"/>
          <p:nvPr/>
        </p:nvSpPr>
        <p:spPr>
          <a:xfrm>
            <a:off x="9273493" y="3802905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>
                <a:solidFill>
                  <a:schemeClr val="bg1"/>
                </a:solidFill>
                <a:latin typeface="Luckiest Guy"/>
              </a:rPr>
              <a:t>Benefit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/>
          <p:nvPr/>
        </p:nvSpPr>
        <p:spPr>
          <a:xfrm>
            <a:off x="5316927" y="1514039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A4E781FE-96DD-4D6E-A66F-5AFCCF42D6D0}"/>
              </a:ext>
            </a:extLst>
          </p:cNvPr>
          <p:cNvGrpSpPr/>
          <p:nvPr/>
        </p:nvGrpSpPr>
        <p:grpSpPr>
          <a:xfrm>
            <a:off x="9199655" y="2464647"/>
            <a:ext cx="3086100" cy="983518"/>
            <a:chOff x="0" y="0"/>
            <a:chExt cx="812800" cy="259034"/>
          </a:xfrm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0165B72C-1EC7-485E-93FE-95C1EEC799A4}"/>
                </a:ext>
              </a:extLst>
            </p:cNvPr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2EC9FFC8-BB8A-4D9B-9EF2-DF65DA3634FB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Open Sans Extra Bold"/>
                </a:rPr>
                <a:t>Keunggulan</a:t>
              </a:r>
            </a:p>
          </p:txBody>
        </p:sp>
      </p:grpSp>
      <p:grpSp>
        <p:nvGrpSpPr>
          <p:cNvPr id="40" name="Group 14">
            <a:extLst>
              <a:ext uri="{FF2B5EF4-FFF2-40B4-BE49-F238E27FC236}">
                <a16:creationId xmlns:a16="http://schemas.microsoft.com/office/drawing/2014/main" id="{6C22292B-F24D-4B73-8387-49CFFE79F51C}"/>
              </a:ext>
            </a:extLst>
          </p:cNvPr>
          <p:cNvGrpSpPr/>
          <p:nvPr/>
        </p:nvGrpSpPr>
        <p:grpSpPr>
          <a:xfrm>
            <a:off x="5909476" y="3906286"/>
            <a:ext cx="10073369" cy="3086100"/>
            <a:chOff x="0" y="0"/>
            <a:chExt cx="2653068" cy="812800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F1D399B3-EB29-4FB4-8679-D73ACDD866C2}"/>
                </a:ext>
              </a:extLst>
            </p:cNvPr>
            <p:cNvSpPr/>
            <p:nvPr/>
          </p:nvSpPr>
          <p:spPr>
            <a:xfrm>
              <a:off x="0" y="0"/>
              <a:ext cx="2653068" cy="812800"/>
            </a:xfrm>
            <a:custGeom>
              <a:avLst/>
              <a:gdLst/>
              <a:ahLst/>
              <a:cxnLst/>
              <a:rect l="l" t="t" r="r" b="b"/>
              <a:pathLst>
                <a:path w="2653068" h="812800">
                  <a:moveTo>
                    <a:pt x="10760" y="0"/>
                  </a:moveTo>
                  <a:lnTo>
                    <a:pt x="2642308" y="0"/>
                  </a:lnTo>
                  <a:cubicBezTo>
                    <a:pt x="2645162" y="0"/>
                    <a:pt x="2647899" y="1134"/>
                    <a:pt x="2649917" y="3151"/>
                  </a:cubicBezTo>
                  <a:cubicBezTo>
                    <a:pt x="2651935" y="5169"/>
                    <a:pt x="2653068" y="7906"/>
                    <a:pt x="2653068" y="10760"/>
                  </a:cubicBezTo>
                  <a:lnTo>
                    <a:pt x="2653068" y="802040"/>
                  </a:lnTo>
                  <a:cubicBezTo>
                    <a:pt x="2653068" y="807983"/>
                    <a:pt x="2648251" y="812800"/>
                    <a:pt x="2642308" y="812800"/>
                  </a:cubicBezTo>
                  <a:lnTo>
                    <a:pt x="10760" y="812800"/>
                  </a:lnTo>
                  <a:cubicBezTo>
                    <a:pt x="4817" y="812800"/>
                    <a:pt x="0" y="807983"/>
                    <a:pt x="0" y="802040"/>
                  </a:cubicBezTo>
                  <a:lnTo>
                    <a:pt x="0" y="10760"/>
                  </a:lnTo>
                  <a:cubicBezTo>
                    <a:pt x="0" y="4817"/>
                    <a:pt x="4817" y="0"/>
                    <a:pt x="10760" y="0"/>
                  </a:cubicBezTo>
                  <a:close/>
                </a:path>
              </a:pathLst>
            </a:custGeom>
            <a:solidFill>
              <a:srgbClr val="C90000"/>
            </a:solidFill>
            <a:ln w="123825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D0046584-2A00-4739-9B8E-0C3C4FFF43D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20">
            <a:extLst>
              <a:ext uri="{FF2B5EF4-FFF2-40B4-BE49-F238E27FC236}">
                <a16:creationId xmlns:a16="http://schemas.microsoft.com/office/drawing/2014/main" id="{E1387414-128C-42FC-9ADB-56B4EE512FDE}"/>
              </a:ext>
            </a:extLst>
          </p:cNvPr>
          <p:cNvSpPr txBox="1"/>
          <p:nvPr/>
        </p:nvSpPr>
        <p:spPr>
          <a:xfrm>
            <a:off x="6616204" y="4137894"/>
            <a:ext cx="8659912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FFFFFF"/>
                </a:solidFill>
                <a:latin typeface="Luckiest Guy"/>
              </a:rPr>
              <a:t>Can Handle Big Data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98FA1B24-D0CF-411F-8221-4E13146CEFA3}"/>
              </a:ext>
            </a:extLst>
          </p:cNvPr>
          <p:cNvSpPr txBox="1"/>
          <p:nvPr/>
        </p:nvSpPr>
        <p:spPr>
          <a:xfrm>
            <a:off x="6629400" y="5143500"/>
            <a:ext cx="8646716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FFFFFF"/>
                </a:solidFill>
                <a:latin typeface="Luckiest Guy"/>
              </a:rPr>
              <a:t>Automatic Extraction Feature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2516B9F9-89E8-414E-A297-60FDC9CCF847}"/>
              </a:ext>
            </a:extLst>
          </p:cNvPr>
          <p:cNvSpPr txBox="1"/>
          <p:nvPr/>
        </p:nvSpPr>
        <p:spPr>
          <a:xfrm>
            <a:off x="5751016" y="5997587"/>
            <a:ext cx="10515600" cy="66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dirty="0">
                <a:solidFill>
                  <a:srgbClr val="FFFFFF"/>
                </a:solidFill>
                <a:latin typeface="Luckiest Guy"/>
              </a:rPr>
              <a:t>Capable of being used in Digital Imagery</a:t>
            </a: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DDE87C48-968A-4442-A012-E984270C7111}"/>
              </a:ext>
            </a:extLst>
          </p:cNvPr>
          <p:cNvSpPr txBox="1"/>
          <p:nvPr/>
        </p:nvSpPr>
        <p:spPr>
          <a:xfrm>
            <a:off x="9157109" y="2447192"/>
            <a:ext cx="3376455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>
                <a:solidFill>
                  <a:schemeClr val="bg1"/>
                </a:solidFill>
                <a:latin typeface="Luckiest Guy"/>
              </a:rPr>
              <a:t>Benefit</a:t>
            </a:r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76800" y="7561409"/>
            <a:ext cx="3739749" cy="983518"/>
            <a:chOff x="0" y="0"/>
            <a:chExt cx="812800" cy="2590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Open Sans Extra Bold"/>
                </a:rPr>
                <a:t>Kelemahan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16699" y="7218509"/>
            <a:ext cx="8254766" cy="1650999"/>
            <a:chOff x="0" y="0"/>
            <a:chExt cx="2174095" cy="4348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4095" cy="434831"/>
            </a:xfrm>
            <a:custGeom>
              <a:avLst/>
              <a:gdLst/>
              <a:ahLst/>
              <a:cxnLst/>
              <a:rect l="l" t="t" r="r" b="b"/>
              <a:pathLst>
                <a:path w="2174095" h="434831">
                  <a:moveTo>
                    <a:pt x="47832" y="0"/>
                  </a:moveTo>
                  <a:lnTo>
                    <a:pt x="2126263" y="0"/>
                  </a:lnTo>
                  <a:cubicBezTo>
                    <a:pt x="2138949" y="0"/>
                    <a:pt x="2151115" y="5039"/>
                    <a:pt x="2160085" y="14010"/>
                  </a:cubicBezTo>
                  <a:cubicBezTo>
                    <a:pt x="2169055" y="22980"/>
                    <a:pt x="2174095" y="35146"/>
                    <a:pt x="2174095" y="47832"/>
                  </a:cubicBezTo>
                  <a:lnTo>
                    <a:pt x="2174095" y="387000"/>
                  </a:lnTo>
                  <a:cubicBezTo>
                    <a:pt x="2174095" y="399685"/>
                    <a:pt x="2169055" y="411851"/>
                    <a:pt x="2160085" y="420822"/>
                  </a:cubicBezTo>
                  <a:cubicBezTo>
                    <a:pt x="2151115" y="429792"/>
                    <a:pt x="2138949" y="434831"/>
                    <a:pt x="2126263" y="434831"/>
                  </a:cubicBezTo>
                  <a:lnTo>
                    <a:pt x="47832" y="434831"/>
                  </a:lnTo>
                  <a:cubicBezTo>
                    <a:pt x="35146" y="434831"/>
                    <a:pt x="22980" y="429792"/>
                    <a:pt x="14010" y="420822"/>
                  </a:cubicBezTo>
                  <a:cubicBezTo>
                    <a:pt x="5039" y="411851"/>
                    <a:pt x="0" y="399685"/>
                    <a:pt x="0" y="387000"/>
                  </a:cubicBezTo>
                  <a:lnTo>
                    <a:pt x="0" y="47832"/>
                  </a:lnTo>
                  <a:cubicBezTo>
                    <a:pt x="0" y="35146"/>
                    <a:pt x="5039" y="22980"/>
                    <a:pt x="14010" y="14010"/>
                  </a:cubicBezTo>
                  <a:cubicBezTo>
                    <a:pt x="22980" y="5039"/>
                    <a:pt x="35146" y="0"/>
                    <a:pt x="47832" y="0"/>
                  </a:cubicBezTo>
                  <a:close/>
                </a:path>
              </a:pathLst>
            </a:custGeom>
            <a:solidFill>
              <a:srgbClr val="AE93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398913" y="-1430218"/>
            <a:ext cx="13972711" cy="8364215"/>
            <a:chOff x="0" y="-38100"/>
            <a:chExt cx="3858271" cy="220292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4151" y="755229"/>
              <a:ext cx="3814120" cy="1409592"/>
            </a:xfrm>
            <a:custGeom>
              <a:avLst/>
              <a:gdLst/>
              <a:ahLst/>
              <a:cxnLst/>
              <a:rect l="l" t="t" r="r" b="b"/>
              <a:pathLst>
                <a:path w="3814120" h="1409592">
                  <a:moveTo>
                    <a:pt x="0" y="0"/>
                  </a:moveTo>
                  <a:lnTo>
                    <a:pt x="3814120" y="0"/>
                  </a:lnTo>
                  <a:lnTo>
                    <a:pt x="3814120" y="1409592"/>
                  </a:lnTo>
                  <a:lnTo>
                    <a:pt x="0" y="1409592"/>
                  </a:lnTo>
                  <a:close/>
                </a:path>
              </a:pathLst>
            </a:custGeom>
            <a:solidFill>
              <a:srgbClr val="FFFFFF">
                <a:alpha val="32941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451358" y="7378703"/>
            <a:ext cx="7102752" cy="1380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Luckiest Guy"/>
              </a:rPr>
              <a:t>Manual parameter selection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8616549" y="8044008"/>
            <a:ext cx="1200150" cy="91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FFFE014B-1FBA-7720-274F-FE941A753205}"/>
              </a:ext>
            </a:extLst>
          </p:cNvPr>
          <p:cNvSpPr txBox="1"/>
          <p:nvPr/>
        </p:nvSpPr>
        <p:spPr>
          <a:xfrm>
            <a:off x="3693855" y="7561409"/>
            <a:ext cx="6096000" cy="825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>
                <a:solidFill>
                  <a:schemeClr val="bg1"/>
                </a:solidFill>
                <a:latin typeface="Luckiest Guy"/>
              </a:rPr>
              <a:t>Disadvantages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667000" y="579553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45365" y="5320025"/>
            <a:ext cx="2329905" cy="896620"/>
            <a:chOff x="-36301" y="0"/>
            <a:chExt cx="885402" cy="2590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36301" y="0"/>
              <a:ext cx="885402" cy="25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FFFFFF"/>
                  </a:solidFill>
                  <a:latin typeface="Open Sans Extra Bold"/>
                </a:rPr>
                <a:t>Adamax</a:t>
              </a:r>
              <a:endParaRPr lang="en-US" sz="3299" dirty="0">
                <a:solidFill>
                  <a:srgbClr val="FFFFFF"/>
                </a:solidFill>
                <a:latin typeface="Open Sans Extra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813345" y="1989777"/>
            <a:ext cx="3505200" cy="3222185"/>
            <a:chOff x="0" y="-444985"/>
            <a:chExt cx="2174095" cy="1257785"/>
          </a:xfrm>
        </p:grpSpPr>
        <p:sp>
          <p:nvSpPr>
            <p:cNvPr id="21" name="Freeform 21"/>
            <p:cNvSpPr/>
            <p:nvPr/>
          </p:nvSpPr>
          <p:spPr>
            <a:xfrm>
              <a:off x="0" y="-444985"/>
              <a:ext cx="2174095" cy="879816"/>
            </a:xfrm>
            <a:custGeom>
              <a:avLst/>
              <a:gdLst/>
              <a:ahLst/>
              <a:cxnLst/>
              <a:rect l="l" t="t" r="r" b="b"/>
              <a:pathLst>
                <a:path w="2174095" h="434831">
                  <a:moveTo>
                    <a:pt x="47832" y="0"/>
                  </a:moveTo>
                  <a:lnTo>
                    <a:pt x="2126263" y="0"/>
                  </a:lnTo>
                  <a:cubicBezTo>
                    <a:pt x="2138949" y="0"/>
                    <a:pt x="2151115" y="5039"/>
                    <a:pt x="2160085" y="14010"/>
                  </a:cubicBezTo>
                  <a:cubicBezTo>
                    <a:pt x="2169055" y="22980"/>
                    <a:pt x="2174095" y="35146"/>
                    <a:pt x="2174095" y="47832"/>
                  </a:cubicBezTo>
                  <a:lnTo>
                    <a:pt x="2174095" y="387000"/>
                  </a:lnTo>
                  <a:cubicBezTo>
                    <a:pt x="2174095" y="399685"/>
                    <a:pt x="2169055" y="411851"/>
                    <a:pt x="2160085" y="420822"/>
                  </a:cubicBezTo>
                  <a:cubicBezTo>
                    <a:pt x="2151115" y="429792"/>
                    <a:pt x="2138949" y="434831"/>
                    <a:pt x="2126263" y="434831"/>
                  </a:cubicBezTo>
                  <a:lnTo>
                    <a:pt x="47832" y="434831"/>
                  </a:lnTo>
                  <a:cubicBezTo>
                    <a:pt x="35146" y="434831"/>
                    <a:pt x="22980" y="429792"/>
                    <a:pt x="14010" y="420822"/>
                  </a:cubicBezTo>
                  <a:cubicBezTo>
                    <a:pt x="5039" y="411851"/>
                    <a:pt x="0" y="399685"/>
                    <a:pt x="0" y="387000"/>
                  </a:cubicBezTo>
                  <a:lnTo>
                    <a:pt x="0" y="47832"/>
                  </a:lnTo>
                  <a:cubicBezTo>
                    <a:pt x="0" y="35146"/>
                    <a:pt x="5039" y="22980"/>
                    <a:pt x="14010" y="14010"/>
                  </a:cubicBezTo>
                  <a:cubicBezTo>
                    <a:pt x="22980" y="5039"/>
                    <a:pt x="35146" y="0"/>
                    <a:pt x="47832" y="0"/>
                  </a:cubicBezTo>
                  <a:close/>
                </a:path>
              </a:pathLst>
            </a:custGeom>
            <a:solidFill>
              <a:srgbClr val="AE93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282160" y="117495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74344" y="779325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9014" y="3282787"/>
            <a:ext cx="7102752" cy="66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Luckiest Guy"/>
              </a:rPr>
              <a:t>Optimizer </a:t>
            </a:r>
          </a:p>
        </p:txBody>
      </p:sp>
      <p:grpSp>
        <p:nvGrpSpPr>
          <p:cNvPr id="36" name="Group 17">
            <a:extLst>
              <a:ext uri="{FF2B5EF4-FFF2-40B4-BE49-F238E27FC236}">
                <a16:creationId xmlns:a16="http://schemas.microsoft.com/office/drawing/2014/main" id="{A60750C7-DA93-5B2E-A7D2-EA658CC53C58}"/>
              </a:ext>
            </a:extLst>
          </p:cNvPr>
          <p:cNvGrpSpPr/>
          <p:nvPr/>
        </p:nvGrpSpPr>
        <p:grpSpPr>
          <a:xfrm>
            <a:off x="7147462" y="5309567"/>
            <a:ext cx="2329905" cy="896620"/>
            <a:chOff x="-36301" y="0"/>
            <a:chExt cx="885402" cy="259034"/>
          </a:xfrm>
        </p:grpSpPr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635ED22-72E6-A861-55B1-20B7833E6009}"/>
                </a:ext>
              </a:extLst>
            </p:cNvPr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082A01EE-8291-D964-FFB6-08E47B987981}"/>
                </a:ext>
              </a:extLst>
            </p:cNvPr>
            <p:cNvSpPr txBox="1"/>
            <p:nvPr/>
          </p:nvSpPr>
          <p:spPr>
            <a:xfrm>
              <a:off x="-36301" y="0"/>
              <a:ext cx="885402" cy="25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>
                  <a:solidFill>
                    <a:srgbClr val="FFFFFF"/>
                  </a:solidFill>
                  <a:latin typeface="Open Sans Extra Bold"/>
                </a:rPr>
                <a:t>Adam</a:t>
              </a:r>
            </a:p>
          </p:txBody>
        </p:sp>
      </p:grpSp>
      <p:grpSp>
        <p:nvGrpSpPr>
          <p:cNvPr id="41" name="Group 17">
            <a:extLst>
              <a:ext uri="{FF2B5EF4-FFF2-40B4-BE49-F238E27FC236}">
                <a16:creationId xmlns:a16="http://schemas.microsoft.com/office/drawing/2014/main" id="{A7E1D8CA-43C1-CAB2-75AF-D806F39D97A5}"/>
              </a:ext>
            </a:extLst>
          </p:cNvPr>
          <p:cNvGrpSpPr/>
          <p:nvPr/>
        </p:nvGrpSpPr>
        <p:grpSpPr>
          <a:xfrm>
            <a:off x="15332966" y="5309567"/>
            <a:ext cx="2329905" cy="896620"/>
            <a:chOff x="-36301" y="0"/>
            <a:chExt cx="885402" cy="259034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89A4D006-7B3F-6939-376E-CD027C44D00E}"/>
                </a:ext>
              </a:extLst>
            </p:cNvPr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63FABFF6-E90B-4A59-3910-221D88CEBFD4}"/>
                </a:ext>
              </a:extLst>
            </p:cNvPr>
            <p:cNvSpPr txBox="1"/>
            <p:nvPr/>
          </p:nvSpPr>
          <p:spPr>
            <a:xfrm>
              <a:off x="-36301" y="0"/>
              <a:ext cx="885402" cy="25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FFFFFF"/>
                  </a:solidFill>
                  <a:latin typeface="Open Sans Extra Bold"/>
                </a:rPr>
                <a:t>Adagrad</a:t>
              </a:r>
              <a:endParaRPr lang="en-US" sz="3299" dirty="0">
                <a:solidFill>
                  <a:srgbClr val="FFFFFF"/>
                </a:solidFill>
                <a:latin typeface="Open Sans Extra Bold"/>
              </a:endParaRPr>
            </a:p>
          </p:txBody>
        </p:sp>
      </p:grpSp>
      <p:grpSp>
        <p:nvGrpSpPr>
          <p:cNvPr id="44" name="Group 17">
            <a:extLst>
              <a:ext uri="{FF2B5EF4-FFF2-40B4-BE49-F238E27FC236}">
                <a16:creationId xmlns:a16="http://schemas.microsoft.com/office/drawing/2014/main" id="{5AE1320D-FF57-3824-A651-AFD6057AE78E}"/>
              </a:ext>
            </a:extLst>
          </p:cNvPr>
          <p:cNvGrpSpPr/>
          <p:nvPr/>
        </p:nvGrpSpPr>
        <p:grpSpPr>
          <a:xfrm>
            <a:off x="12686788" y="5309567"/>
            <a:ext cx="2329905" cy="896620"/>
            <a:chOff x="-36301" y="0"/>
            <a:chExt cx="885402" cy="259034"/>
          </a:xfrm>
        </p:grpSpPr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79529FEF-71F5-709C-BE64-178228995F5A}"/>
                </a:ext>
              </a:extLst>
            </p:cNvPr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6" name="TextBox 19">
              <a:extLst>
                <a:ext uri="{FF2B5EF4-FFF2-40B4-BE49-F238E27FC236}">
                  <a16:creationId xmlns:a16="http://schemas.microsoft.com/office/drawing/2014/main" id="{BE89DFAB-9214-0D18-ED74-12F3015B352F}"/>
                </a:ext>
              </a:extLst>
            </p:cNvPr>
            <p:cNvSpPr txBox="1"/>
            <p:nvPr/>
          </p:nvSpPr>
          <p:spPr>
            <a:xfrm>
              <a:off x="-36301" y="0"/>
              <a:ext cx="885402" cy="25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>
                  <a:solidFill>
                    <a:srgbClr val="FFFFFF"/>
                  </a:solidFill>
                  <a:latin typeface="Open Sans Extra Bold"/>
                </a:rPr>
                <a:t>RMSPROP</a:t>
              </a:r>
            </a:p>
          </p:txBody>
        </p:sp>
      </p:grpSp>
      <p:grpSp>
        <p:nvGrpSpPr>
          <p:cNvPr id="47" name="Group 17">
            <a:extLst>
              <a:ext uri="{FF2B5EF4-FFF2-40B4-BE49-F238E27FC236}">
                <a16:creationId xmlns:a16="http://schemas.microsoft.com/office/drawing/2014/main" id="{27422331-34A1-445C-BEC3-C4A777BE82C0}"/>
              </a:ext>
            </a:extLst>
          </p:cNvPr>
          <p:cNvGrpSpPr/>
          <p:nvPr/>
        </p:nvGrpSpPr>
        <p:grpSpPr>
          <a:xfrm>
            <a:off x="9889165" y="5320025"/>
            <a:ext cx="2329905" cy="896620"/>
            <a:chOff x="-36301" y="0"/>
            <a:chExt cx="885402" cy="259034"/>
          </a:xfrm>
        </p:grpSpPr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68E6DFBA-3A1D-EAC8-97AA-32B2E323F3D2}"/>
                </a:ext>
              </a:extLst>
            </p:cNvPr>
            <p:cNvSpPr/>
            <p:nvPr/>
          </p:nvSpPr>
          <p:spPr>
            <a:xfrm>
              <a:off x="0" y="0"/>
              <a:ext cx="812800" cy="259034"/>
            </a:xfrm>
            <a:custGeom>
              <a:avLst/>
              <a:gdLst/>
              <a:ahLst/>
              <a:cxnLst/>
              <a:rect l="l" t="t" r="r" b="b"/>
              <a:pathLst>
                <a:path w="812800" h="259034">
                  <a:moveTo>
                    <a:pt x="55190" y="0"/>
                  </a:moveTo>
                  <a:lnTo>
                    <a:pt x="757610" y="0"/>
                  </a:lnTo>
                  <a:cubicBezTo>
                    <a:pt x="772247" y="0"/>
                    <a:pt x="786285" y="5815"/>
                    <a:pt x="796635" y="16165"/>
                  </a:cubicBezTo>
                  <a:cubicBezTo>
                    <a:pt x="806985" y="26515"/>
                    <a:pt x="812800" y="40553"/>
                    <a:pt x="812800" y="55190"/>
                  </a:cubicBezTo>
                  <a:lnTo>
                    <a:pt x="812800" y="203844"/>
                  </a:lnTo>
                  <a:cubicBezTo>
                    <a:pt x="812800" y="218481"/>
                    <a:pt x="806985" y="232519"/>
                    <a:pt x="796635" y="242869"/>
                  </a:cubicBezTo>
                  <a:cubicBezTo>
                    <a:pt x="786285" y="253219"/>
                    <a:pt x="772247" y="259034"/>
                    <a:pt x="757610" y="259034"/>
                  </a:cubicBezTo>
                  <a:lnTo>
                    <a:pt x="55190" y="259034"/>
                  </a:lnTo>
                  <a:cubicBezTo>
                    <a:pt x="40553" y="259034"/>
                    <a:pt x="26515" y="253219"/>
                    <a:pt x="16165" y="242869"/>
                  </a:cubicBezTo>
                  <a:cubicBezTo>
                    <a:pt x="5815" y="232519"/>
                    <a:pt x="0" y="218481"/>
                    <a:pt x="0" y="203844"/>
                  </a:cubicBezTo>
                  <a:lnTo>
                    <a:pt x="0" y="55190"/>
                  </a:lnTo>
                  <a:cubicBezTo>
                    <a:pt x="0" y="40553"/>
                    <a:pt x="5815" y="26515"/>
                    <a:pt x="16165" y="16165"/>
                  </a:cubicBezTo>
                  <a:cubicBezTo>
                    <a:pt x="26515" y="5815"/>
                    <a:pt x="40553" y="0"/>
                    <a:pt x="55190" y="0"/>
                  </a:cubicBezTo>
                  <a:close/>
                </a:path>
              </a:pathLst>
            </a:custGeom>
            <a:solidFill>
              <a:srgbClr val="C90000"/>
            </a:solidFill>
            <a:ln w="11430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9" name="TextBox 19">
              <a:extLst>
                <a:ext uri="{FF2B5EF4-FFF2-40B4-BE49-F238E27FC236}">
                  <a16:creationId xmlns:a16="http://schemas.microsoft.com/office/drawing/2014/main" id="{B2994308-3DED-92C3-8BCE-CC4FF921909F}"/>
                </a:ext>
              </a:extLst>
            </p:cNvPr>
            <p:cNvSpPr txBox="1"/>
            <p:nvPr/>
          </p:nvSpPr>
          <p:spPr>
            <a:xfrm>
              <a:off x="-36301" y="0"/>
              <a:ext cx="885402" cy="25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>
                  <a:solidFill>
                    <a:srgbClr val="FFFFFF"/>
                  </a:solidFill>
                  <a:latin typeface="Open Sans Extra Bold"/>
                </a:rPr>
                <a:t>SGD</a:t>
              </a:r>
            </a:p>
          </p:txBody>
        </p:sp>
      </p:grpSp>
      <p:sp>
        <p:nvSpPr>
          <p:cNvPr id="50" name="AutoShape 33">
            <a:extLst>
              <a:ext uri="{FF2B5EF4-FFF2-40B4-BE49-F238E27FC236}">
                <a16:creationId xmlns:a16="http://schemas.microsoft.com/office/drawing/2014/main" id="{CB511EB3-64C8-1424-A095-298252808FE9}"/>
              </a:ext>
            </a:extLst>
          </p:cNvPr>
          <p:cNvSpPr/>
          <p:nvPr/>
        </p:nvSpPr>
        <p:spPr>
          <a:xfrm flipH="1">
            <a:off x="5689144" y="3716524"/>
            <a:ext cx="3120190" cy="2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1" name="AutoShape 33">
            <a:extLst>
              <a:ext uri="{FF2B5EF4-FFF2-40B4-BE49-F238E27FC236}">
                <a16:creationId xmlns:a16="http://schemas.microsoft.com/office/drawing/2014/main" id="{E9EBBAD2-0AA1-3C28-D84B-CE95C2391A5A}"/>
              </a:ext>
            </a:extLst>
          </p:cNvPr>
          <p:cNvSpPr/>
          <p:nvPr/>
        </p:nvSpPr>
        <p:spPr>
          <a:xfrm flipH="1" flipV="1">
            <a:off x="5689144" y="3727210"/>
            <a:ext cx="9784" cy="15823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stealth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2" name="AutoShape 33">
            <a:extLst>
              <a:ext uri="{FF2B5EF4-FFF2-40B4-BE49-F238E27FC236}">
                <a16:creationId xmlns:a16="http://schemas.microsoft.com/office/drawing/2014/main" id="{9705AE40-1831-D713-424E-9361F14993AF}"/>
              </a:ext>
            </a:extLst>
          </p:cNvPr>
          <p:cNvSpPr/>
          <p:nvPr/>
        </p:nvSpPr>
        <p:spPr>
          <a:xfrm flipH="1" flipV="1">
            <a:off x="8278795" y="3716524"/>
            <a:ext cx="9784" cy="15823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stealth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3" name="AutoShape 33">
            <a:extLst>
              <a:ext uri="{FF2B5EF4-FFF2-40B4-BE49-F238E27FC236}">
                <a16:creationId xmlns:a16="http://schemas.microsoft.com/office/drawing/2014/main" id="{A67ED517-00A3-24AD-1295-6A2EECE10903}"/>
              </a:ext>
            </a:extLst>
          </p:cNvPr>
          <p:cNvSpPr/>
          <p:nvPr/>
        </p:nvSpPr>
        <p:spPr>
          <a:xfrm flipH="1" flipV="1">
            <a:off x="12302175" y="3686710"/>
            <a:ext cx="4359770" cy="298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4" name="AutoShape 33">
            <a:extLst>
              <a:ext uri="{FF2B5EF4-FFF2-40B4-BE49-F238E27FC236}">
                <a16:creationId xmlns:a16="http://schemas.microsoft.com/office/drawing/2014/main" id="{CA4A947B-7F7B-679B-E653-76E8332D3330}"/>
              </a:ext>
            </a:extLst>
          </p:cNvPr>
          <p:cNvSpPr/>
          <p:nvPr/>
        </p:nvSpPr>
        <p:spPr>
          <a:xfrm flipH="1" flipV="1">
            <a:off x="16652161" y="3737670"/>
            <a:ext cx="9784" cy="15823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stealth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5" name="AutoShape 33">
            <a:extLst>
              <a:ext uri="{FF2B5EF4-FFF2-40B4-BE49-F238E27FC236}">
                <a16:creationId xmlns:a16="http://schemas.microsoft.com/office/drawing/2014/main" id="{331C163D-DEAF-32FB-CC3E-346FD4EAB5D2}"/>
              </a:ext>
            </a:extLst>
          </p:cNvPr>
          <p:cNvSpPr/>
          <p:nvPr/>
        </p:nvSpPr>
        <p:spPr>
          <a:xfrm flipH="1" flipV="1">
            <a:off x="13942677" y="3716524"/>
            <a:ext cx="9784" cy="15823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stealth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1028" name="Picture 4" descr="Gentle Introduction to the Adam Optimization Algorithm for Deep Learning -  MachineLearningMastery.com">
            <a:extLst>
              <a:ext uri="{FF2B5EF4-FFF2-40B4-BE49-F238E27FC236}">
                <a16:creationId xmlns:a16="http://schemas.microsoft.com/office/drawing/2014/main" id="{F21A5075-0A94-2E8F-A9EC-9AFA4432B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23" y="6366100"/>
            <a:ext cx="8840721" cy="390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20">
            <a:extLst>
              <a:ext uri="{FF2B5EF4-FFF2-40B4-BE49-F238E27FC236}">
                <a16:creationId xmlns:a16="http://schemas.microsoft.com/office/drawing/2014/main" id="{3CCCD4C3-0B72-7543-A6BE-4658A6B46FAA}"/>
              </a:ext>
            </a:extLst>
          </p:cNvPr>
          <p:cNvGrpSpPr/>
          <p:nvPr/>
        </p:nvGrpSpPr>
        <p:grpSpPr>
          <a:xfrm>
            <a:off x="7715966" y="1654839"/>
            <a:ext cx="4560039" cy="2179830"/>
            <a:chOff x="0" y="-38100"/>
            <a:chExt cx="2828357" cy="850900"/>
          </a:xfrm>
        </p:grpSpPr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F0ED3B82-7E3E-5342-A578-4BBDB0CAEE6B}"/>
                </a:ext>
              </a:extLst>
            </p:cNvPr>
            <p:cNvSpPr/>
            <p:nvPr/>
          </p:nvSpPr>
          <p:spPr>
            <a:xfrm>
              <a:off x="654262" y="7844"/>
              <a:ext cx="2174095" cy="434831"/>
            </a:xfrm>
            <a:custGeom>
              <a:avLst/>
              <a:gdLst/>
              <a:ahLst/>
              <a:cxnLst/>
              <a:rect l="l" t="t" r="r" b="b"/>
              <a:pathLst>
                <a:path w="2174095" h="434831">
                  <a:moveTo>
                    <a:pt x="47832" y="0"/>
                  </a:moveTo>
                  <a:lnTo>
                    <a:pt x="2126263" y="0"/>
                  </a:lnTo>
                  <a:cubicBezTo>
                    <a:pt x="2138949" y="0"/>
                    <a:pt x="2151115" y="5039"/>
                    <a:pt x="2160085" y="14010"/>
                  </a:cubicBezTo>
                  <a:cubicBezTo>
                    <a:pt x="2169055" y="22980"/>
                    <a:pt x="2174095" y="35146"/>
                    <a:pt x="2174095" y="47832"/>
                  </a:cubicBezTo>
                  <a:lnTo>
                    <a:pt x="2174095" y="387000"/>
                  </a:lnTo>
                  <a:cubicBezTo>
                    <a:pt x="2174095" y="399685"/>
                    <a:pt x="2169055" y="411851"/>
                    <a:pt x="2160085" y="420822"/>
                  </a:cubicBezTo>
                  <a:cubicBezTo>
                    <a:pt x="2151115" y="429792"/>
                    <a:pt x="2138949" y="434831"/>
                    <a:pt x="2126263" y="434831"/>
                  </a:cubicBezTo>
                  <a:lnTo>
                    <a:pt x="47832" y="434831"/>
                  </a:lnTo>
                  <a:cubicBezTo>
                    <a:pt x="35146" y="434831"/>
                    <a:pt x="22980" y="429792"/>
                    <a:pt x="14010" y="420822"/>
                  </a:cubicBezTo>
                  <a:cubicBezTo>
                    <a:pt x="5039" y="411851"/>
                    <a:pt x="0" y="399685"/>
                    <a:pt x="0" y="387000"/>
                  </a:cubicBezTo>
                  <a:lnTo>
                    <a:pt x="0" y="47832"/>
                  </a:lnTo>
                  <a:cubicBezTo>
                    <a:pt x="0" y="35146"/>
                    <a:pt x="5039" y="22980"/>
                    <a:pt x="14010" y="14010"/>
                  </a:cubicBezTo>
                  <a:cubicBezTo>
                    <a:pt x="22980" y="5039"/>
                    <a:pt x="35146" y="0"/>
                    <a:pt x="47832" y="0"/>
                  </a:cubicBezTo>
                  <a:close/>
                </a:path>
              </a:pathLst>
            </a:custGeom>
            <a:noFill/>
          </p:spPr>
          <p:txBody>
            <a:bodyPr/>
            <a:lstStyle/>
            <a:p>
              <a:pPr algn="ctr">
                <a:lnSpc>
                  <a:spcPts val="727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Luckiest Guy"/>
                </a:rPr>
                <a:t>Architectures</a:t>
              </a:r>
            </a:p>
          </p:txBody>
        </p:sp>
        <p:sp>
          <p:nvSpPr>
            <p:cNvPr id="56" name="TextBox 22">
              <a:extLst>
                <a:ext uri="{FF2B5EF4-FFF2-40B4-BE49-F238E27FC236}">
                  <a16:creationId xmlns:a16="http://schemas.microsoft.com/office/drawing/2014/main" id="{FDC1DEEF-BB03-074C-8192-2BC66B8D94EA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329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667000" y="579553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10000" y="1678009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PROPOSED METHOD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01785" y="3903371"/>
            <a:ext cx="10480279" cy="273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a new CNN model with </a:t>
            </a:r>
            <a:r>
              <a:rPr lang="en-US" sz="5199" dirty="0" err="1">
                <a:solidFill>
                  <a:srgbClr val="000000"/>
                </a:solidFill>
                <a:latin typeface="Luckiest Guy"/>
              </a:rPr>
              <a:t>ADAMax</a:t>
            </a:r>
            <a:r>
              <a:rPr lang="en-US" sz="5199" dirty="0">
                <a:solidFill>
                  <a:srgbClr val="000000"/>
                </a:solidFill>
                <a:latin typeface="Luckiest Guy"/>
              </a:rPr>
              <a:t> Optimizer to classify diseases on tomato leaves</a:t>
            </a:r>
          </a:p>
        </p:txBody>
      </p:sp>
    </p:spTree>
    <p:extLst>
      <p:ext uri="{BB962C8B-B14F-4D97-AF65-F5344CB8AC3E}">
        <p14:creationId xmlns:p14="http://schemas.microsoft.com/office/powerpoint/2010/main" val="364391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419914" y="-1463937"/>
            <a:ext cx="10259740" cy="5771032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16673" b="-16673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922466" y="0"/>
            <a:ext cx="11779339" cy="4307095"/>
            <a:chOff x="0" y="0"/>
            <a:chExt cx="3102377" cy="11343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02377" cy="1134379"/>
            </a:xfrm>
            <a:custGeom>
              <a:avLst/>
              <a:gdLst/>
              <a:ahLst/>
              <a:cxnLst/>
              <a:rect l="l" t="t" r="r" b="b"/>
              <a:pathLst>
                <a:path w="3102377" h="1134379">
                  <a:moveTo>
                    <a:pt x="0" y="0"/>
                  </a:moveTo>
                  <a:lnTo>
                    <a:pt x="3102377" y="0"/>
                  </a:lnTo>
                  <a:lnTo>
                    <a:pt x="3102377" y="1134379"/>
                  </a:lnTo>
                  <a:lnTo>
                    <a:pt x="0" y="1134379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4866" y="1335594"/>
            <a:ext cx="15930609" cy="9447421"/>
            <a:chOff x="0" y="0"/>
            <a:chExt cx="4195716" cy="24882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95716" cy="2488210"/>
            </a:xfrm>
            <a:custGeom>
              <a:avLst/>
              <a:gdLst/>
              <a:ahLst/>
              <a:cxnLst/>
              <a:rect l="l" t="t" r="r" b="b"/>
              <a:pathLst>
                <a:path w="4195716" h="2488210">
                  <a:moveTo>
                    <a:pt x="0" y="0"/>
                  </a:moveTo>
                  <a:lnTo>
                    <a:pt x="4195716" y="0"/>
                  </a:lnTo>
                  <a:lnTo>
                    <a:pt x="4195716" y="2488210"/>
                  </a:lnTo>
                  <a:lnTo>
                    <a:pt x="0" y="2488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4866" y="1316544"/>
            <a:ext cx="15930609" cy="8672421"/>
            <a:chOff x="0" y="0"/>
            <a:chExt cx="21240812" cy="11563228"/>
          </a:xfrm>
        </p:grpSpPr>
        <p:sp>
          <p:nvSpPr>
            <p:cNvPr id="11" name="Freeform 11"/>
            <p:cNvSpPr/>
            <p:nvPr/>
          </p:nvSpPr>
          <p:spPr>
            <a:xfrm flipH="1">
              <a:off x="10620406" y="0"/>
              <a:ext cx="10620406" cy="11563228"/>
            </a:xfrm>
            <a:custGeom>
              <a:avLst/>
              <a:gdLst/>
              <a:ahLst/>
              <a:cxnLst/>
              <a:rect l="l" t="t" r="r" b="b"/>
              <a:pathLst>
                <a:path w="10620406" h="11563228">
                  <a:moveTo>
                    <a:pt x="10620406" y="0"/>
                  </a:moveTo>
                  <a:lnTo>
                    <a:pt x="0" y="0"/>
                  </a:lnTo>
                  <a:lnTo>
                    <a:pt x="0" y="11563228"/>
                  </a:lnTo>
                  <a:lnTo>
                    <a:pt x="10620406" y="11563228"/>
                  </a:lnTo>
                  <a:lnTo>
                    <a:pt x="106204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620406" cy="11563228"/>
            </a:xfrm>
            <a:custGeom>
              <a:avLst/>
              <a:gdLst/>
              <a:ahLst/>
              <a:cxnLst/>
              <a:rect l="l" t="t" r="r" b="b"/>
              <a:pathLst>
                <a:path w="10620406" h="11563228">
                  <a:moveTo>
                    <a:pt x="0" y="0"/>
                  </a:moveTo>
                  <a:lnTo>
                    <a:pt x="10620406" y="0"/>
                  </a:lnTo>
                  <a:lnTo>
                    <a:pt x="10620406" y="11563228"/>
                  </a:lnTo>
                  <a:lnTo>
                    <a:pt x="0" y="1156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42767" y="6106427"/>
            <a:ext cx="3086101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9545636" y="6106427"/>
            <a:ext cx="3086100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659"/>
              </a:lnSpc>
            </a:pPr>
            <a:endParaRPr/>
          </a:p>
        </p:txBody>
      </p:sp>
      <p:sp>
        <p:nvSpPr>
          <p:cNvPr id="30" name="Freeform 30"/>
          <p:cNvSpPr/>
          <p:nvPr/>
        </p:nvSpPr>
        <p:spPr>
          <a:xfrm>
            <a:off x="283509" y="212850"/>
            <a:ext cx="1098202" cy="1103693"/>
          </a:xfrm>
          <a:custGeom>
            <a:avLst/>
            <a:gdLst/>
            <a:ahLst/>
            <a:cxnLst/>
            <a:rect l="l" t="t" r="r" b="b"/>
            <a:pathLst>
              <a:path w="1098202" h="1103693">
                <a:moveTo>
                  <a:pt x="0" y="0"/>
                </a:moveTo>
                <a:lnTo>
                  <a:pt x="1098202" y="0"/>
                </a:lnTo>
                <a:lnTo>
                  <a:pt x="1098202" y="1103694"/>
                </a:lnTo>
                <a:lnTo>
                  <a:pt x="0" y="1103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TextBox 31"/>
          <p:cNvSpPr txBox="1"/>
          <p:nvPr/>
        </p:nvSpPr>
        <p:spPr>
          <a:xfrm>
            <a:off x="1028700" y="622507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Open Sans"/>
              </a:rPr>
              <a:t>Universitas Brawijaya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58F99D-858D-F0AD-2456-87FEA3D80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845" y="4745443"/>
            <a:ext cx="12714653" cy="2951163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99D15BD4-29AD-1E7E-8006-BAE62A62741F}"/>
              </a:ext>
            </a:extLst>
          </p:cNvPr>
          <p:cNvSpPr txBox="1"/>
          <p:nvPr/>
        </p:nvSpPr>
        <p:spPr>
          <a:xfrm>
            <a:off x="5725378" y="3797338"/>
            <a:ext cx="700583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Research flow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544339" y="3651044"/>
            <a:ext cx="13708378" cy="6014551"/>
          </a:xfrm>
          <a:custGeom>
            <a:avLst/>
            <a:gdLst/>
            <a:ahLst/>
            <a:cxnLst/>
            <a:rect l="l" t="t" r="r" b="b"/>
            <a:pathLst>
              <a:path w="13708378" h="6014551">
                <a:moveTo>
                  <a:pt x="0" y="0"/>
                </a:moveTo>
                <a:lnTo>
                  <a:pt x="13708378" y="0"/>
                </a:lnTo>
                <a:lnTo>
                  <a:pt x="13708378" y="6014550"/>
                </a:lnTo>
                <a:lnTo>
                  <a:pt x="0" y="601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Methodology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95610" y="2754424"/>
            <a:ext cx="700583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TOMATO LEAF DISEASES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4544339" y="3651044"/>
            <a:ext cx="13708378" cy="6014551"/>
          </a:xfrm>
          <a:custGeom>
            <a:avLst/>
            <a:gdLst/>
            <a:ahLst/>
            <a:cxnLst/>
            <a:rect l="l" t="t" r="r" b="b"/>
            <a:pathLst>
              <a:path w="13708378" h="6014551">
                <a:moveTo>
                  <a:pt x="0" y="0"/>
                </a:moveTo>
                <a:lnTo>
                  <a:pt x="13708378" y="0"/>
                </a:lnTo>
                <a:lnTo>
                  <a:pt x="13708378" y="6014550"/>
                </a:lnTo>
                <a:lnTo>
                  <a:pt x="0" y="6014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Methodology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95610" y="2754424"/>
            <a:ext cx="700583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Penyakit Daun Tomat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5791200" y="-5448300"/>
            <a:ext cx="24805916" cy="17780535"/>
            <a:chOff x="0" y="-38100"/>
            <a:chExt cx="5423755" cy="3991118"/>
          </a:xfrm>
        </p:grpSpPr>
        <p:sp>
          <p:nvSpPr>
            <p:cNvPr id="16" name="Freeform 16"/>
            <p:cNvSpPr/>
            <p:nvPr/>
          </p:nvSpPr>
          <p:spPr>
            <a:xfrm>
              <a:off x="616455" y="1116439"/>
              <a:ext cx="4807300" cy="2836579"/>
            </a:xfrm>
            <a:custGeom>
              <a:avLst/>
              <a:gdLst/>
              <a:ahLst/>
              <a:cxnLst/>
              <a:rect l="l" t="t" r="r" b="b"/>
              <a:pathLst>
                <a:path w="4807300" h="2836579">
                  <a:moveTo>
                    <a:pt x="0" y="0"/>
                  </a:moveTo>
                  <a:lnTo>
                    <a:pt x="4807300" y="0"/>
                  </a:lnTo>
                  <a:lnTo>
                    <a:pt x="4807300" y="2836579"/>
                  </a:lnTo>
                  <a:lnTo>
                    <a:pt x="0" y="283657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982161" y="1359379"/>
            <a:ext cx="5575796" cy="1395045"/>
            <a:chOff x="0" y="0"/>
            <a:chExt cx="2586132" cy="4657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167943" y="1458359"/>
            <a:ext cx="5390013" cy="1108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Luckiest Guy"/>
              </a:rPr>
              <a:t>Has 18000 training data and 4000 testing data</a:t>
            </a:r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B195EC9E-11DC-EFA9-A905-9D4737CC3F51}"/>
              </a:ext>
            </a:extLst>
          </p:cNvPr>
          <p:cNvGrpSpPr/>
          <p:nvPr/>
        </p:nvGrpSpPr>
        <p:grpSpPr>
          <a:xfrm>
            <a:off x="4892663" y="4451617"/>
            <a:ext cx="5575796" cy="1395045"/>
            <a:chOff x="0" y="0"/>
            <a:chExt cx="2586132" cy="465707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69E554D-3D3F-3AA5-E67A-1307E46E5A87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B7756692-C63C-8C9F-E5E6-753FD0AFC51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7F70ED84-6250-8AC3-86B4-B0A5FD388B75}"/>
              </a:ext>
            </a:extLst>
          </p:cNvPr>
          <p:cNvSpPr txBox="1"/>
          <p:nvPr/>
        </p:nvSpPr>
        <p:spPr>
          <a:xfrm>
            <a:off x="4954452" y="4629374"/>
            <a:ext cx="5390013" cy="1108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Luckiest Guy"/>
              </a:rPr>
              <a:t>Obtaining from Kaggle website</a:t>
            </a: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8B834BD6-B313-AC91-3F6F-7DDBB86474BC}"/>
              </a:ext>
            </a:extLst>
          </p:cNvPr>
          <p:cNvGrpSpPr/>
          <p:nvPr/>
        </p:nvGrpSpPr>
        <p:grpSpPr>
          <a:xfrm>
            <a:off x="11905833" y="7085235"/>
            <a:ext cx="3943767" cy="1395045"/>
            <a:chOff x="0" y="0"/>
            <a:chExt cx="2586132" cy="465707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48C7497E-8352-8301-4DD7-6B6EE53FFEC6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A7DC0BFC-CF5A-685C-A1BF-9295E05E1C2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1">
            <a:extLst>
              <a:ext uri="{FF2B5EF4-FFF2-40B4-BE49-F238E27FC236}">
                <a16:creationId xmlns:a16="http://schemas.microsoft.com/office/drawing/2014/main" id="{5F79598F-21EB-C0A3-357D-5F6DE4D0F894}"/>
              </a:ext>
            </a:extLst>
          </p:cNvPr>
          <p:cNvSpPr txBox="1"/>
          <p:nvPr/>
        </p:nvSpPr>
        <p:spPr>
          <a:xfrm>
            <a:off x="12151069" y="7228374"/>
            <a:ext cx="3469931" cy="1108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Luckiest Guy"/>
              </a:rPr>
              <a:t>With 150x150x3 input size</a:t>
            </a: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2EB81499-4E04-E5AA-75A2-0C449EFBDF22}"/>
              </a:ext>
            </a:extLst>
          </p:cNvPr>
          <p:cNvGrpSpPr/>
          <p:nvPr/>
        </p:nvGrpSpPr>
        <p:grpSpPr>
          <a:xfrm>
            <a:off x="11768963" y="2422247"/>
            <a:ext cx="5575796" cy="1395045"/>
            <a:chOff x="0" y="0"/>
            <a:chExt cx="2586132" cy="465707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96ABF9A7-051F-07EC-9FF8-A044FBFB9C14}"/>
                </a:ext>
              </a:extLst>
            </p:cNvPr>
            <p:cNvSpPr/>
            <p:nvPr/>
          </p:nvSpPr>
          <p:spPr>
            <a:xfrm>
              <a:off x="0" y="0"/>
              <a:ext cx="2586132" cy="465707"/>
            </a:xfrm>
            <a:custGeom>
              <a:avLst/>
              <a:gdLst/>
              <a:ahLst/>
              <a:cxnLst/>
              <a:rect l="l" t="t" r="r" b="b"/>
              <a:pathLst>
                <a:path w="2586132" h="465707">
                  <a:moveTo>
                    <a:pt x="40211" y="0"/>
                  </a:moveTo>
                  <a:lnTo>
                    <a:pt x="2545921" y="0"/>
                  </a:lnTo>
                  <a:cubicBezTo>
                    <a:pt x="2556585" y="0"/>
                    <a:pt x="2566813" y="4236"/>
                    <a:pt x="2574354" y="11777"/>
                  </a:cubicBezTo>
                  <a:cubicBezTo>
                    <a:pt x="2581895" y="19318"/>
                    <a:pt x="2586132" y="29546"/>
                    <a:pt x="2586132" y="40211"/>
                  </a:cubicBezTo>
                  <a:lnTo>
                    <a:pt x="2586132" y="425497"/>
                  </a:lnTo>
                  <a:cubicBezTo>
                    <a:pt x="2586132" y="436161"/>
                    <a:pt x="2581895" y="446389"/>
                    <a:pt x="2574354" y="453930"/>
                  </a:cubicBezTo>
                  <a:cubicBezTo>
                    <a:pt x="2566813" y="461471"/>
                    <a:pt x="2556585" y="465707"/>
                    <a:pt x="2545921" y="465707"/>
                  </a:cubicBezTo>
                  <a:lnTo>
                    <a:pt x="40211" y="465707"/>
                  </a:lnTo>
                  <a:cubicBezTo>
                    <a:pt x="29546" y="465707"/>
                    <a:pt x="19318" y="461471"/>
                    <a:pt x="11777" y="453930"/>
                  </a:cubicBezTo>
                  <a:cubicBezTo>
                    <a:pt x="4236" y="446389"/>
                    <a:pt x="0" y="436161"/>
                    <a:pt x="0" y="425497"/>
                  </a:cubicBezTo>
                  <a:lnTo>
                    <a:pt x="0" y="40211"/>
                  </a:lnTo>
                  <a:cubicBezTo>
                    <a:pt x="0" y="29546"/>
                    <a:pt x="4236" y="19318"/>
                    <a:pt x="11777" y="11777"/>
                  </a:cubicBezTo>
                  <a:cubicBezTo>
                    <a:pt x="19318" y="4236"/>
                    <a:pt x="29546" y="0"/>
                    <a:pt x="40211" y="0"/>
                  </a:cubicBezTo>
                  <a:close/>
                </a:path>
              </a:pathLst>
            </a:custGeom>
            <a:solidFill>
              <a:srgbClr val="C90000"/>
            </a:solidFill>
            <a:ln w="857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DC095793-64C7-285B-0B3E-E94A94646E4A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B3EF8CD1-CE95-FF28-63DB-E9BF4CE4E1D5}"/>
              </a:ext>
            </a:extLst>
          </p:cNvPr>
          <p:cNvSpPr txBox="1"/>
          <p:nvPr/>
        </p:nvSpPr>
        <p:spPr>
          <a:xfrm>
            <a:off x="11784098" y="2683413"/>
            <a:ext cx="5390013" cy="1108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Luckiest Guy"/>
              </a:rPr>
              <a:t>Analyze with python programming language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276600" y="-495300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934924" y="2816923"/>
            <a:ext cx="13067174" cy="6990567"/>
          </a:xfrm>
          <a:custGeom>
            <a:avLst/>
            <a:gdLst/>
            <a:ahLst/>
            <a:cxnLst/>
            <a:rect l="l" t="t" r="r" b="b"/>
            <a:pathLst>
              <a:path w="13067174" h="6990567">
                <a:moveTo>
                  <a:pt x="0" y="0"/>
                </a:moveTo>
                <a:lnTo>
                  <a:pt x="13067173" y="0"/>
                </a:lnTo>
                <a:lnTo>
                  <a:pt x="13067173" y="6990567"/>
                </a:lnTo>
                <a:lnTo>
                  <a:pt x="0" y="699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Methodology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80874" y="1920303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ckiest Guy"/>
              </a:rPr>
              <a:t>Convolutional Neural Network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6599977B-E5A2-7B94-1C8D-5814D877E047}"/>
              </a:ext>
            </a:extLst>
          </p:cNvPr>
          <p:cNvGrpSpPr>
            <a:grpSpLocks noChangeAspect="1"/>
          </p:cNvGrpSpPr>
          <p:nvPr/>
        </p:nvGrpSpPr>
        <p:grpSpPr>
          <a:xfrm>
            <a:off x="-3019258" y="-330734"/>
            <a:ext cx="7502179" cy="11253268"/>
            <a:chOff x="0" y="0"/>
            <a:chExt cx="6350000" cy="95250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3AA08C63-152A-F075-74FD-553599618147}"/>
                </a:ext>
              </a:extLst>
            </p:cNvPr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144000" y="3809889"/>
            <a:ext cx="5928809" cy="5448411"/>
          </a:xfrm>
          <a:custGeom>
            <a:avLst/>
            <a:gdLst/>
            <a:ahLst/>
            <a:cxnLst/>
            <a:rect l="l" t="t" r="r" b="b"/>
            <a:pathLst>
              <a:path w="5928809" h="5448411">
                <a:moveTo>
                  <a:pt x="0" y="0"/>
                </a:moveTo>
                <a:lnTo>
                  <a:pt x="5928809" y="0"/>
                </a:lnTo>
                <a:lnTo>
                  <a:pt x="5928809" y="5448411"/>
                </a:lnTo>
                <a:lnTo>
                  <a:pt x="0" y="5448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3" name="Group 13"/>
          <p:cNvGrpSpPr/>
          <p:nvPr/>
        </p:nvGrpSpPr>
        <p:grpSpPr>
          <a:xfrm>
            <a:off x="5348713" y="3503823"/>
            <a:ext cx="4144266" cy="1338178"/>
            <a:chOff x="0" y="0"/>
            <a:chExt cx="1091494" cy="3524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1494" cy="352442"/>
            </a:xfrm>
            <a:custGeom>
              <a:avLst/>
              <a:gdLst/>
              <a:ahLst/>
              <a:cxnLst/>
              <a:rect l="l" t="t" r="r" b="b"/>
              <a:pathLst>
                <a:path w="1091494" h="352442">
                  <a:moveTo>
                    <a:pt x="95273" y="0"/>
                  </a:moveTo>
                  <a:lnTo>
                    <a:pt x="996220" y="0"/>
                  </a:lnTo>
                  <a:cubicBezTo>
                    <a:pt x="1048838" y="0"/>
                    <a:pt x="1091494" y="42655"/>
                    <a:pt x="1091494" y="95273"/>
                  </a:cubicBezTo>
                  <a:lnTo>
                    <a:pt x="1091494" y="257169"/>
                  </a:lnTo>
                  <a:cubicBezTo>
                    <a:pt x="1091494" y="309787"/>
                    <a:pt x="1048838" y="352442"/>
                    <a:pt x="996220" y="352442"/>
                  </a:cubicBezTo>
                  <a:lnTo>
                    <a:pt x="95273" y="352442"/>
                  </a:lnTo>
                  <a:cubicBezTo>
                    <a:pt x="42655" y="352442"/>
                    <a:pt x="0" y="309787"/>
                    <a:pt x="0" y="257169"/>
                  </a:cubicBezTo>
                  <a:lnTo>
                    <a:pt x="0" y="95273"/>
                  </a:lnTo>
                  <a:cubicBezTo>
                    <a:pt x="0" y="42655"/>
                    <a:pt x="42655" y="0"/>
                    <a:pt x="95273" y="0"/>
                  </a:cubicBezTo>
                  <a:close/>
                </a:path>
              </a:pathLst>
            </a:custGeom>
            <a:solidFill>
              <a:srgbClr val="C90000">
                <a:alpha val="82745"/>
              </a:srgbClr>
            </a:solidFill>
            <a:ln w="104775" cap="rnd">
              <a:solidFill>
                <a:srgbClr val="000000">
                  <a:alpha val="82745"/>
                </a:srgbClr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85581" y="1733173"/>
            <a:ext cx="881156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07174" y="3714639"/>
            <a:ext cx="3223320" cy="70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 err="1">
                <a:solidFill>
                  <a:srgbClr val="FFFFFF"/>
                </a:solidFill>
                <a:latin typeface="Luckiest Guy"/>
              </a:rPr>
              <a:t>TOMATOeS</a:t>
            </a:r>
            <a:endParaRPr lang="en-US" sz="4300" dirty="0">
              <a:solidFill>
                <a:srgbClr val="FFFFFF"/>
              </a:solidFill>
              <a:latin typeface="Luckiest Guy"/>
            </a:endParaRPr>
          </a:p>
        </p:txBody>
      </p:sp>
      <p:sp>
        <p:nvSpPr>
          <p:cNvPr id="18" name="AutoShape 18"/>
          <p:cNvSpPr/>
          <p:nvPr/>
        </p:nvSpPr>
        <p:spPr>
          <a:xfrm flipH="1">
            <a:off x="7418834" y="4842001"/>
            <a:ext cx="2012" cy="1692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9" name="AutoShape 19"/>
          <p:cNvSpPr/>
          <p:nvPr/>
        </p:nvSpPr>
        <p:spPr>
          <a:xfrm>
            <a:off x="7399784" y="6534094"/>
            <a:ext cx="20931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45204-1164-1B4A-9255-D6A8301DDD9C}"/>
              </a:ext>
            </a:extLst>
          </p:cNvPr>
          <p:cNvSpPr txBox="1"/>
          <p:nvPr/>
        </p:nvSpPr>
        <p:spPr>
          <a:xfrm>
            <a:off x="4623823" y="9116210"/>
            <a:ext cx="1150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Eczar Semi-Bold"/>
              </a:rPr>
              <a:t>A horticultural crop is widely grown by people in Indonesia</a:t>
            </a:r>
          </a:p>
          <a:p>
            <a:r>
              <a:rPr lang="en-US" sz="2400" dirty="0">
                <a:solidFill>
                  <a:srgbClr val="000000"/>
                </a:solidFill>
                <a:latin typeface="Eczar Semi-Bold"/>
              </a:rPr>
              <a:t>More than seven billion people worldwide consume tomatoes as food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3879823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418631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4108423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4337023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441491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464351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487211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4565623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386293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402550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418806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435062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451319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467575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483832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500088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422661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434041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445421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456801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4681811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4795610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490940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502320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2979666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3521634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4063602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4605570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5147538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5689506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6231474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7173492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203769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283138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36740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449889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5349470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617990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702833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810414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2952099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34410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3938433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443657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4934715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543285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593099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6429138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742542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38334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440261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497830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555399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670538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3333451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3333451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5978582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5978582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495303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495303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507987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5465167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5465167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5592008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5155277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5155277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5282118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3291623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3291623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5955524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5955524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6478293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6478293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671946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6719460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590941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5909415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5799949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5799948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3319136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2976542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182853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2976542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3819198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4644056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5326633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5868600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6410568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7352587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182853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182853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182853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182853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182853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182853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182853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182853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182853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2976542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2976542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2976542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2976542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2976542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2976542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2976542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2976542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2976542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3097260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3586187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3819198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3819198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4581736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4644056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3819198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3819198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3819198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3819198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3819198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3097261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3586187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4075114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4644056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4644056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4644056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4644056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3586187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3097261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4083595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4581736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5079877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5494631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5494631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5494631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5494631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3097260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3586187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4083594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581002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5078409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5575817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6073224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6325066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6325065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3097260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3586187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4075113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4564040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5052966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5541893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6076158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6574299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7173492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3097261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3586187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075114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564040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5052967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5541893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6030820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6574300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7570582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919963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919963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8561315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8561315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367443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674435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426194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4261940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484944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4849445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543695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5436950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65325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6532580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/>
              <p:nvPr/>
            </p:nvSpPr>
            <p:spPr>
              <a:xfrm>
                <a:off x="-695855" y="628012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5855" y="6280120"/>
                <a:ext cx="315441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05" t="1114" r="81295" b="56286"/>
          <a:stretch/>
        </p:blipFill>
        <p:spPr bwMode="auto">
          <a:xfrm>
            <a:off x="67298" y="4245177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529562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529562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542246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3247776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3247776"/>
                <a:ext cx="1700786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B78A75-BD6B-2338-643B-8EBEA8B77053}"/>
                  </a:ext>
                </a:extLst>
              </p:cNvPr>
              <p:cNvSpPr txBox="1"/>
              <p:nvPr/>
            </p:nvSpPr>
            <p:spPr>
              <a:xfrm>
                <a:off x="2220950" y="6338356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B78A75-BD6B-2338-643B-8EBEA8B7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950" y="6338356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2ABB4-01DE-9940-DDE2-4CD3295E0C62}"/>
                  </a:ext>
                </a:extLst>
              </p:cNvPr>
              <p:cNvSpPr txBox="1"/>
              <p:nvPr/>
            </p:nvSpPr>
            <p:spPr>
              <a:xfrm>
                <a:off x="5447040" y="638074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2ABB4-01DE-9940-DDE2-4CD3295E0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040" y="6380741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312632-C959-3299-7B2B-900CC6B2F050}"/>
                  </a:ext>
                </a:extLst>
              </p:cNvPr>
              <p:cNvSpPr txBox="1"/>
              <p:nvPr/>
            </p:nvSpPr>
            <p:spPr>
              <a:xfrm>
                <a:off x="8630487" y="635728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312632-C959-3299-7B2B-900CC6B2F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487" y="6357280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383E42-3CBB-24E8-A645-EE2EB5A0E8EA}"/>
                  </a:ext>
                </a:extLst>
              </p:cNvPr>
              <p:cNvSpPr txBox="1"/>
              <p:nvPr/>
            </p:nvSpPr>
            <p:spPr>
              <a:xfrm>
                <a:off x="11116886" y="639425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383E42-3CBB-24E8-A645-EE2EB5A0E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886" y="6394258"/>
                <a:ext cx="3154410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7057476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7057476"/>
                <a:ext cx="3154410" cy="369332"/>
              </a:xfrm>
              <a:prstGeom prst="rect">
                <a:avLst/>
              </a:prstGeom>
              <a:blipFill>
                <a:blip r:embed="rId2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3097261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3097261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3097260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3097261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3097261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3586187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3586187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3586187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3586187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3586187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3978593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4083595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4083594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4083595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4083595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3978593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4547771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4581736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4581736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4581736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3978593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4547771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5079876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5079877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5079877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3978593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4547771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5123463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5578018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5578018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3978593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4547771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5123463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5699156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6076159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3978593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4547771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5123463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5699156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6574300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3978593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4547771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5123463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5699156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6850541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BDF5B1-1312-5D73-D851-158D094E5A83}"/>
                  </a:ext>
                </a:extLst>
              </p:cNvPr>
              <p:cNvSpPr txBox="1"/>
              <p:nvPr/>
            </p:nvSpPr>
            <p:spPr>
              <a:xfrm>
                <a:off x="306476" y="1771343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210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10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2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BDF5B1-1312-5D73-D851-158D094E5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6" y="1771343"/>
                <a:ext cx="3016026" cy="1061829"/>
              </a:xfrm>
              <a:prstGeom prst="rect">
                <a:avLst/>
              </a:prstGeom>
              <a:blipFill>
                <a:blip r:embed="rId24"/>
                <a:stretch>
                  <a:fillRect b="-5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Left Brace 151">
            <a:extLst>
              <a:ext uri="{FF2B5EF4-FFF2-40B4-BE49-F238E27FC236}">
                <a16:creationId xmlns:a16="http://schemas.microsoft.com/office/drawing/2014/main" id="{B0EF1060-1B51-C7B2-CECB-ECB535BF881F}"/>
              </a:ext>
            </a:extLst>
          </p:cNvPr>
          <p:cNvSpPr/>
          <p:nvPr/>
        </p:nvSpPr>
        <p:spPr>
          <a:xfrm rot="5400000">
            <a:off x="1564472" y="1876880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4" name="Left Brace 153">
            <a:extLst>
              <a:ext uri="{FF2B5EF4-FFF2-40B4-BE49-F238E27FC236}">
                <a16:creationId xmlns:a16="http://schemas.microsoft.com/office/drawing/2014/main" id="{EC34D2ED-73AD-0AFF-6774-E317576D3462}"/>
              </a:ext>
            </a:extLst>
          </p:cNvPr>
          <p:cNvSpPr/>
          <p:nvPr/>
        </p:nvSpPr>
        <p:spPr>
          <a:xfrm rot="5400000">
            <a:off x="4719843" y="1883835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752E888-D1FD-AD89-C9E9-F7A04EB2D483}"/>
                  </a:ext>
                </a:extLst>
              </p:cNvPr>
              <p:cNvSpPr txBox="1"/>
              <p:nvPr/>
            </p:nvSpPr>
            <p:spPr>
              <a:xfrm>
                <a:off x="3495465" y="1810682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752E888-D1FD-AD89-C9E9-F7A04EB2D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465" y="1810682"/>
                <a:ext cx="3016026" cy="106182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1D2BF18-085B-292F-9B64-C34A8CC90492}"/>
                  </a:ext>
                </a:extLst>
              </p:cNvPr>
              <p:cNvSpPr txBox="1"/>
              <p:nvPr/>
            </p:nvSpPr>
            <p:spPr>
              <a:xfrm>
                <a:off x="6624401" y="1780697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210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100" b="1" i="1" u="sng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2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1D2BF18-085B-292F-9B64-C34A8CC90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01" y="1780697"/>
                <a:ext cx="3016026" cy="1061829"/>
              </a:xfrm>
              <a:prstGeom prst="rect">
                <a:avLst/>
              </a:prstGeom>
              <a:blipFill>
                <a:blip r:embed="rId26"/>
                <a:stretch>
                  <a:fillRect b="-5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Left Brace 156">
            <a:extLst>
              <a:ext uri="{FF2B5EF4-FFF2-40B4-BE49-F238E27FC236}">
                <a16:creationId xmlns:a16="http://schemas.microsoft.com/office/drawing/2014/main" id="{C0B7AA91-B46C-FDAA-743C-24B51E5145D6}"/>
              </a:ext>
            </a:extLst>
          </p:cNvPr>
          <p:cNvSpPr/>
          <p:nvPr/>
        </p:nvSpPr>
        <p:spPr>
          <a:xfrm rot="5400000">
            <a:off x="7882397" y="1886234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8" name="Left Brace 157">
            <a:extLst>
              <a:ext uri="{FF2B5EF4-FFF2-40B4-BE49-F238E27FC236}">
                <a16:creationId xmlns:a16="http://schemas.microsoft.com/office/drawing/2014/main" id="{29923A24-1FCF-4AC3-CE7D-A7EC3058AC3B}"/>
              </a:ext>
            </a:extLst>
          </p:cNvPr>
          <p:cNvSpPr/>
          <p:nvPr/>
        </p:nvSpPr>
        <p:spPr>
          <a:xfrm rot="5400000">
            <a:off x="4717517" y="1883097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585E8A-439D-6DB5-837A-5C3DA7260002}"/>
                  </a:ext>
                </a:extLst>
              </p:cNvPr>
              <p:cNvSpPr txBox="1"/>
              <p:nvPr/>
            </p:nvSpPr>
            <p:spPr>
              <a:xfrm>
                <a:off x="3493139" y="1809944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585E8A-439D-6DB5-837A-5C3DA7260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39" y="1809944"/>
                <a:ext cx="3016026" cy="106182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Left Brace 159">
            <a:extLst>
              <a:ext uri="{FF2B5EF4-FFF2-40B4-BE49-F238E27FC236}">
                <a16:creationId xmlns:a16="http://schemas.microsoft.com/office/drawing/2014/main" id="{23273F96-7B57-AAC5-6D12-1688E65176F8}"/>
              </a:ext>
            </a:extLst>
          </p:cNvPr>
          <p:cNvSpPr/>
          <p:nvPr/>
        </p:nvSpPr>
        <p:spPr>
          <a:xfrm rot="5400000">
            <a:off x="10904421" y="1921133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E210319-D3AE-8CA5-0E01-CDD7691E9388}"/>
                  </a:ext>
                </a:extLst>
              </p:cNvPr>
              <p:cNvSpPr txBox="1"/>
              <p:nvPr/>
            </p:nvSpPr>
            <p:spPr>
              <a:xfrm>
                <a:off x="9680043" y="1847980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E210319-D3AE-8CA5-0E01-CDD7691E9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043" y="1847980"/>
                <a:ext cx="3016026" cy="106182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Left Brace 161">
            <a:extLst>
              <a:ext uri="{FF2B5EF4-FFF2-40B4-BE49-F238E27FC236}">
                <a16:creationId xmlns:a16="http://schemas.microsoft.com/office/drawing/2014/main" id="{63BB6A94-048D-6041-7B06-27D26EB24C75}"/>
              </a:ext>
            </a:extLst>
          </p:cNvPr>
          <p:cNvSpPr/>
          <p:nvPr/>
        </p:nvSpPr>
        <p:spPr>
          <a:xfrm rot="5400000">
            <a:off x="14295314" y="950215"/>
            <a:ext cx="457667" cy="1244891"/>
          </a:xfrm>
          <a:prstGeom prst="leftBrace">
            <a:avLst>
              <a:gd name="adj1" fmla="val 8333"/>
              <a:gd name="adj2" fmla="val 7732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153EE37-A22E-985D-8439-BA3E109671DE}"/>
                  </a:ext>
                </a:extLst>
              </p:cNvPr>
              <p:cNvSpPr txBox="1"/>
              <p:nvPr/>
            </p:nvSpPr>
            <p:spPr>
              <a:xfrm>
                <a:off x="12753003" y="528504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153EE37-A22E-985D-8439-BA3E10967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003" y="528504"/>
                <a:ext cx="3016026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3ACDFF1-EA12-9860-3212-31BAF5F78C10}"/>
                  </a:ext>
                </a:extLst>
              </p:cNvPr>
              <p:cNvSpPr txBox="1"/>
              <p:nvPr/>
            </p:nvSpPr>
            <p:spPr>
              <a:xfrm rot="1880809">
                <a:off x="15649589" y="2567608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𝐷𝑟𝑜𝑝𝑜𝑢𝑡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20 % 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3ACDFF1-EA12-9860-3212-31BAF5F78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0809">
                <a:off x="15649589" y="2567608"/>
                <a:ext cx="3016026" cy="6001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13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/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08D3FE-8EA9-81E9-3946-C89DA963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7849" y="4092677"/>
                <a:ext cx="315441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52769" y="1352855"/>
            <a:ext cx="1578819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0F0F1B86-17B0-CFF5-BFD9-E25F2FD7F1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740" y="5755697"/>
              <a:ext cx="26980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9258">
                      <a:extLst>
                        <a:ext uri="{9D8B030D-6E8A-4147-A177-3AD203B41FA5}">
                          <a16:colId xmlns:a16="http://schemas.microsoft.com/office/drawing/2014/main" val="3138511175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2146109015"/>
                        </a:ext>
                      </a:extLst>
                    </a:gridCol>
                    <a:gridCol w="541020">
                      <a:extLst>
                        <a:ext uri="{9D8B030D-6E8A-4147-A177-3AD203B41FA5}">
                          <a16:colId xmlns:a16="http://schemas.microsoft.com/office/drawing/2014/main" val="3625389202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690922057"/>
                        </a:ext>
                      </a:extLst>
                    </a:gridCol>
                    <a:gridCol w="539258">
                      <a:extLst>
                        <a:ext uri="{9D8B030D-6E8A-4147-A177-3AD203B41FA5}">
                          <a16:colId xmlns:a16="http://schemas.microsoft.com/office/drawing/2014/main" val="73646189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98876" t="-6667" r="-2247" b="-42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0812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9829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280890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237510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303409" t="-407778" r="-103409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0" dirty="0">
                              <a:solidFill>
                                <a:srgbClr val="FF000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  <a:endParaRPr lang="en-ID" sz="2700" b="0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137160" marR="137160" marT="68580" marB="6858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781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/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5×5×1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A802FA-3EAB-C010-2A60-E4DE550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63" y="4983785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6B1A538-9A35-CD34-F804-3E687777DF62}"/>
              </a:ext>
            </a:extLst>
          </p:cNvPr>
          <p:cNvGraphicFramePr>
            <a:graphicFrameLocks noGrp="1"/>
          </p:cNvGraphicFramePr>
          <p:nvPr/>
        </p:nvGraphicFramePr>
        <p:xfrm>
          <a:off x="4254749" y="6304337"/>
          <a:ext cx="161777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58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539258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dirty="0">
                          <a:solidFill>
                            <a:schemeClr val="accent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2700" b="0" dirty="0">
                        <a:solidFill>
                          <a:schemeClr val="accent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180C83-F9D8-6A3D-AF5D-ED8A019398DC}"/>
              </a:ext>
            </a:extLst>
          </p:cNvPr>
          <p:cNvCxnSpPr>
            <a:cxnSpLocks/>
          </p:cNvCxnSpPr>
          <p:nvPr/>
        </p:nvCxnSpPr>
        <p:spPr>
          <a:xfrm flipH="1">
            <a:off x="3155790" y="7950257"/>
            <a:ext cx="2716731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/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54426B-059F-2A19-B995-9F3649C9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473" y="6609864"/>
                <a:ext cx="428012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/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𝑲𝒆𝒓𝒏𝒆𝒍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6C56AF-70EF-92E9-23C5-C5BD0FE5B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15" y="5499944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/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3CC508-6DB8-8DEF-FB5D-D8237143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55" y="6794529"/>
                <a:ext cx="42801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B8F30F-1BF6-AFD8-8B75-194D23DB2F0F}"/>
              </a:ext>
            </a:extLst>
          </p:cNvPr>
          <p:cNvCxnSpPr>
            <a:cxnSpLocks/>
          </p:cNvCxnSpPr>
          <p:nvPr/>
        </p:nvCxnSpPr>
        <p:spPr>
          <a:xfrm flipH="1">
            <a:off x="1586399" y="6304337"/>
            <a:ext cx="2668350" cy="5555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5F45CA-CBA9-4F80-0691-16DD45606FDA}"/>
              </a:ext>
            </a:extLst>
          </p:cNvPr>
          <p:cNvCxnSpPr>
            <a:cxnSpLocks/>
          </p:cNvCxnSpPr>
          <p:nvPr/>
        </p:nvCxnSpPr>
        <p:spPr>
          <a:xfrm flipH="1">
            <a:off x="1586399" y="7950257"/>
            <a:ext cx="2668349" cy="539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0D9ADB-BC4F-2E90-8B9A-152D388F81AD}"/>
              </a:ext>
            </a:extLst>
          </p:cNvPr>
          <p:cNvCxnSpPr>
            <a:cxnSpLocks/>
          </p:cNvCxnSpPr>
          <p:nvPr/>
        </p:nvCxnSpPr>
        <p:spPr>
          <a:xfrm flipH="1">
            <a:off x="3153288" y="6304337"/>
            <a:ext cx="2719233" cy="5467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Rectangle 450">
            <a:extLst>
              <a:ext uri="{FF2B5EF4-FFF2-40B4-BE49-F238E27FC236}">
                <a16:creationId xmlns:a16="http://schemas.microsoft.com/office/drawing/2014/main" id="{2CDC7A21-19D9-E3E0-23FA-AFCAC8A55A20}"/>
              </a:ext>
            </a:extLst>
          </p:cNvPr>
          <p:cNvSpPr/>
          <p:nvPr/>
        </p:nvSpPr>
        <p:spPr>
          <a:xfrm>
            <a:off x="1559160" y="6859900"/>
            <a:ext cx="1607280" cy="163899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7CB3041D-C91C-CF9F-73CC-35CE68C4F37C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H="1" flipV="1">
            <a:off x="859356" y="4739008"/>
            <a:ext cx="968912" cy="244777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/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𝐷𝑖𝑚𝑒𝑛𝑠𝑖𝑛𝑦𝑎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𝑑𝑖𝑠𝑒𝑑𝑒𝑟h𝑎𝑛𝑎𝑘𝑎𝑛</m:t>
                      </m:r>
                    </m:oMath>
                  </m:oMathPara>
                </a14:m>
                <a:endParaRPr lang="en-US" sz="135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𝑢𝑛𝑡𝑢𝑘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𝑚𝑒𝑛𝑦𝑒𝑑𝑒𝑟h𝑎𝑛𝑎𝑘𝑎𝑛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𝑝𝑒𝑟h𝑖𝑡𝑢𝑛𝑔𝑎𝑛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43D35A8C-0F62-209A-425F-B1BD6250D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11" y="4491503"/>
                <a:ext cx="3154410" cy="507831"/>
              </a:xfrm>
              <a:prstGeom prst="rect">
                <a:avLst/>
              </a:prstGeom>
              <a:blipFill>
                <a:blip r:embed="rId25"/>
                <a:stretch>
                  <a:fillRect r="-774" b="-48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𝑭𝒊𝒍𝒕𝒆𝒓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3×3×1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57" y="5492885"/>
                <a:ext cx="3154410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6840326" y="6144316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/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41A26ACE-0447-2FA0-D62D-3FDF9C6A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5193110"/>
                <a:ext cx="4886679" cy="639983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/>
              <p:nvPr/>
            </p:nvSpPr>
            <p:spPr>
              <a:xfrm>
                <a:off x="9082272" y="6022319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9FBF20-4A15-3645-923F-D1E60A56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72" y="6022319"/>
                <a:ext cx="4886679" cy="639983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C780-E194-CCA4-9455-3EC2867CD846}"/>
                  </a:ext>
                </a:extLst>
              </p:cNvPr>
              <p:cNvSpPr txBox="1"/>
              <p:nvPr/>
            </p:nvSpPr>
            <p:spPr>
              <a:xfrm>
                <a:off x="9133136" y="6952975"/>
                <a:ext cx="488667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79C780-E194-CCA4-9455-3EC2867CD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36" y="6952975"/>
                <a:ext cx="4886679" cy="639983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2DC0E-37C4-BE44-5D9E-1270847B9439}"/>
                  </a:ext>
                </a:extLst>
              </p:cNvPr>
              <p:cNvSpPr txBox="1"/>
              <p:nvPr/>
            </p:nvSpPr>
            <p:spPr>
              <a:xfrm>
                <a:off x="9144000" y="7981265"/>
                <a:ext cx="4886679" cy="6399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𝟏𝟕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F2DC0E-37C4-BE44-5D9E-1270847B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7981265"/>
                <a:ext cx="4886679" cy="639983"/>
              </a:xfrm>
              <a:prstGeom prst="rect">
                <a:avLst/>
              </a:prstGeom>
              <a:blipFill>
                <a:blip r:embed="rId30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B577F9-CC4E-17ED-88FA-A2DAE9B28AEE}"/>
                  </a:ext>
                </a:extLst>
              </p:cNvPr>
              <p:cNvSpPr txBox="1"/>
              <p:nvPr/>
            </p:nvSpPr>
            <p:spPr>
              <a:xfrm>
                <a:off x="9069438" y="7510112"/>
                <a:ext cx="48866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B577F9-CC4E-17ED-88FA-A2DAE9B28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438" y="7510112"/>
                <a:ext cx="4886679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873F0B3D-A916-67CC-2B91-A42B94C83981}"/>
              </a:ext>
            </a:extLst>
          </p:cNvPr>
          <p:cNvSpPr/>
          <p:nvPr/>
        </p:nvSpPr>
        <p:spPr>
          <a:xfrm>
            <a:off x="9144001" y="5167812"/>
            <a:ext cx="4778840" cy="3718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05B9-2FE7-1C2F-E104-5C32A8094F98}"/>
                  </a:ext>
                </a:extLst>
              </p:cNvPr>
              <p:cNvSpPr txBox="1"/>
              <p:nvPr/>
            </p:nvSpPr>
            <p:spPr>
              <a:xfrm>
                <a:off x="7728236" y="9022490"/>
                <a:ext cx="10052613" cy="996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D" sz="27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7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ID" sz="27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D" sz="2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D" sz="27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ID" sz="27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D" sz="27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ID" sz="2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ID" sz="27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D" sz="27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D" sz="27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ID" sz="27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D" sz="27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ID" sz="27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D" sz="27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ID" sz="27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sepChr m:val=","/>
                                  <m:ctrlP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e>
                                  <m:r>
                                    <a:rPr lang="en-ID" sz="27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ID" sz="27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05B9-2FE7-1C2F-E104-5C32A8094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236" y="9022490"/>
                <a:ext cx="10052613" cy="99681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DB0EF-77F8-9B40-CDE5-78A4FCBB7AFB}"/>
                  </a:ext>
                </a:extLst>
              </p:cNvPr>
              <p:cNvSpPr txBox="1"/>
              <p:nvPr/>
            </p:nvSpPr>
            <p:spPr>
              <a:xfrm>
                <a:off x="-409938" y="8604826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𝑆𝑡𝑟𝑖𝑑𝑒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𝑃𝑎𝑑𝑑𝑖𝑛𝑔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DB0EF-77F8-9B40-CDE5-78A4FCBB7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938" y="8604826"/>
                <a:ext cx="3154410" cy="646331"/>
              </a:xfrm>
              <a:prstGeom prst="rect">
                <a:avLst/>
              </a:prstGeom>
              <a:blipFill>
                <a:blip r:embed="rId33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FBD815F-1FCF-6BEE-6B3E-66BB1D883EAB}"/>
              </a:ext>
            </a:extLst>
          </p:cNvPr>
          <p:cNvSpPr/>
          <p:nvPr/>
        </p:nvSpPr>
        <p:spPr>
          <a:xfrm>
            <a:off x="7411296" y="5805324"/>
            <a:ext cx="955908" cy="284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31E482-CFC9-F186-5952-CEAD4D3F693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634025" y="5947614"/>
            <a:ext cx="777272" cy="51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FB46B5-5228-37C2-44B5-BEBBE0C00BB5}"/>
              </a:ext>
            </a:extLst>
          </p:cNvPr>
          <p:cNvCxnSpPr>
            <a:cxnSpLocks/>
          </p:cNvCxnSpPr>
          <p:nvPr/>
        </p:nvCxnSpPr>
        <p:spPr>
          <a:xfrm flipV="1">
            <a:off x="6634025" y="5952745"/>
            <a:ext cx="0" cy="25373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EA0579-A84C-F145-F577-3F59F8845C06}"/>
                  </a:ext>
                </a:extLst>
              </p:cNvPr>
              <p:cNvSpPr txBox="1"/>
              <p:nvPr/>
            </p:nvSpPr>
            <p:spPr>
              <a:xfrm>
                <a:off x="1305143" y="8544497"/>
                <a:ext cx="1005382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𝑑𝑖𝑚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ID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𝑑𝑖𝑚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  <m:r>
                            <a:rPr lang="en-ID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𝑑𝑖𝑚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1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e>
                          </m:func>
                          <m:r>
                            <a:rPr lang="en-ID" sz="21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ID" sz="21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ID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D" sz="2100" i="1">
                          <a:latin typeface="Cambria Math" panose="02040503050406030204" pitchFamily="18" charset="0"/>
                        </a:rPr>
                        <m:t>+1 </m:t>
                      </m:r>
                    </m:oMath>
                  </m:oMathPara>
                </a14:m>
                <a:endParaRPr lang="en-US" sz="21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D" sz="2100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EA0579-A84C-F145-F577-3F59F8845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43" y="8544497"/>
                <a:ext cx="10053828" cy="73866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5" name="Rectangle: Rounded Corners 474">
            <a:extLst>
              <a:ext uri="{FF2B5EF4-FFF2-40B4-BE49-F238E27FC236}">
                <a16:creationId xmlns:a16="http://schemas.microsoft.com/office/drawing/2014/main" id="{19ECCFD5-4C80-7BC9-AE48-9126269D0352}"/>
              </a:ext>
            </a:extLst>
          </p:cNvPr>
          <p:cNvSpPr/>
          <p:nvPr/>
        </p:nvSpPr>
        <p:spPr>
          <a:xfrm>
            <a:off x="3845891" y="8485052"/>
            <a:ext cx="4959932" cy="8122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D62B7899-783C-FA2A-B29F-546C58A7E3A9}"/>
              </a:ext>
            </a:extLst>
          </p:cNvPr>
          <p:cNvCxnSpPr>
            <a:cxnSpLocks/>
          </p:cNvCxnSpPr>
          <p:nvPr/>
        </p:nvCxnSpPr>
        <p:spPr>
          <a:xfrm flipV="1">
            <a:off x="14706482" y="8451281"/>
            <a:ext cx="0" cy="6006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32B26483-D1E8-0470-EDA1-5B676EEC680E}"/>
              </a:ext>
            </a:extLst>
          </p:cNvPr>
          <p:cNvCxnSpPr>
            <a:cxnSpLocks/>
          </p:cNvCxnSpPr>
          <p:nvPr/>
        </p:nvCxnSpPr>
        <p:spPr>
          <a:xfrm flipH="1">
            <a:off x="13929211" y="8451281"/>
            <a:ext cx="777272" cy="51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BB549DA7-1CFA-4617-1BD3-7FE2EEF94104}"/>
                  </a:ext>
                </a:extLst>
              </p:cNvPr>
              <p:cNvSpPr txBox="1"/>
              <p:nvPr/>
            </p:nvSpPr>
            <p:spPr>
              <a:xfrm>
                <a:off x="14636131" y="8693007"/>
                <a:ext cx="2291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𝑹𝒖𝒎𝒖𝒔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𝑲𝒐𝒏𝒗𝒐𝒍𝒖𝒔𝒊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BB549DA7-1CFA-4617-1BD3-7FE2EEF94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31" y="8693007"/>
                <a:ext cx="229152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3" name="Rectangle: Rounded Corners 482">
            <a:extLst>
              <a:ext uri="{FF2B5EF4-FFF2-40B4-BE49-F238E27FC236}">
                <a16:creationId xmlns:a16="http://schemas.microsoft.com/office/drawing/2014/main" id="{0A6C16CF-87CE-A6D9-7143-1866BC11DF94}"/>
              </a:ext>
            </a:extLst>
          </p:cNvPr>
          <p:cNvSpPr/>
          <p:nvPr/>
        </p:nvSpPr>
        <p:spPr>
          <a:xfrm>
            <a:off x="9133137" y="9058726"/>
            <a:ext cx="7508745" cy="1100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</p:spTree>
    <p:extLst>
      <p:ext uri="{BB962C8B-B14F-4D97-AF65-F5344CB8AC3E}">
        <p14:creationId xmlns:p14="http://schemas.microsoft.com/office/powerpoint/2010/main" val="365786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2471075" y="1491981"/>
            <a:ext cx="5272413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𝑳𝒂𝒚𝒆𝒓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2×2×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1252922" y="6364484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F596C770-0395-85A3-DF6C-A3E75C8DE31E}"/>
              </a:ext>
            </a:extLst>
          </p:cNvPr>
          <p:cNvGraphicFramePr>
            <a:graphicFrameLocks noGrp="1"/>
          </p:cNvGraphicFramePr>
          <p:nvPr/>
        </p:nvGraphicFramePr>
        <p:xfrm>
          <a:off x="4636608" y="6667350"/>
          <a:ext cx="1391763" cy="131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D6304F-486E-22BF-FD30-11CD2F9C163F}"/>
              </a:ext>
            </a:extLst>
          </p:cNvPr>
          <p:cNvSpPr/>
          <p:nvPr/>
        </p:nvSpPr>
        <p:spPr>
          <a:xfrm>
            <a:off x="1949300" y="7038388"/>
            <a:ext cx="1398839" cy="1334765"/>
          </a:xfrm>
          <a:prstGeom prst="rect">
            <a:avLst/>
          </a:prstGeom>
          <a:solidFill>
            <a:srgbClr val="FEC003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/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𝒎𝒂𝒑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/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F9288E-5409-322B-9685-4114460FA55B}"/>
              </a:ext>
            </a:extLst>
          </p:cNvPr>
          <p:cNvCxnSpPr>
            <a:cxnSpLocks/>
          </p:cNvCxnSpPr>
          <p:nvPr/>
        </p:nvCxnSpPr>
        <p:spPr>
          <a:xfrm flipH="1">
            <a:off x="3339431" y="7998080"/>
            <a:ext cx="2676785" cy="3278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69BFE-373E-B980-735D-85D2B461C488}"/>
              </a:ext>
            </a:extLst>
          </p:cNvPr>
          <p:cNvCxnSpPr>
            <a:cxnSpLocks/>
          </p:cNvCxnSpPr>
          <p:nvPr/>
        </p:nvCxnSpPr>
        <p:spPr>
          <a:xfrm flipH="1">
            <a:off x="1949300" y="6663797"/>
            <a:ext cx="2687309" cy="3857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C74093-9717-2113-C695-7BA48E2B16A4}"/>
              </a:ext>
            </a:extLst>
          </p:cNvPr>
          <p:cNvCxnSpPr>
            <a:cxnSpLocks/>
          </p:cNvCxnSpPr>
          <p:nvPr/>
        </p:nvCxnSpPr>
        <p:spPr>
          <a:xfrm flipH="1">
            <a:off x="1949300" y="7965806"/>
            <a:ext cx="2698032" cy="3762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06781-9502-1EEF-4D05-0A4350104409}"/>
              </a:ext>
            </a:extLst>
          </p:cNvPr>
          <p:cNvCxnSpPr>
            <a:cxnSpLocks/>
          </p:cNvCxnSpPr>
          <p:nvPr/>
        </p:nvCxnSpPr>
        <p:spPr>
          <a:xfrm flipH="1">
            <a:off x="3339431" y="6663797"/>
            <a:ext cx="2688941" cy="3745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58E172-8C30-2DD7-5729-DD88FA7EC635}"/>
              </a:ext>
            </a:extLst>
          </p:cNvPr>
          <p:cNvSpPr txBox="1"/>
          <p:nvPr/>
        </p:nvSpPr>
        <p:spPr>
          <a:xfrm>
            <a:off x="6865959" y="5195772"/>
            <a:ext cx="6951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Objective: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to reduce the dimensionality of the features generated by the convolution layer in the CNN, while retaining the most important information.</a:t>
            </a:r>
          </a:p>
          <a:p>
            <a:pPr algn="just"/>
            <a:endParaRPr lang="en-US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Parameterized Pooling Layers - gudgud96's Blog">
            <a:extLst>
              <a:ext uri="{FF2B5EF4-FFF2-40B4-BE49-F238E27FC236}">
                <a16:creationId xmlns:a16="http://schemas.microsoft.com/office/drawing/2014/main" id="{1FB2D5C4-0C0C-9298-FEF2-4719CFCD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9" y="6559193"/>
            <a:ext cx="7649430" cy="21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BBCF52-2286-F4C9-99DC-8DD34A26E759}"/>
                  </a:ext>
                </a:extLst>
              </p:cNvPr>
              <p:cNvSpPr txBox="1"/>
              <p:nvPr/>
            </p:nvSpPr>
            <p:spPr>
              <a:xfrm>
                <a:off x="9166418" y="6215978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𝑰𝒍𝒖𝒔𝒕𝒓𝒂𝒔𝒊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BBCF52-2286-F4C9-99DC-8DD34A26E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418" y="6215978"/>
                <a:ext cx="3154410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16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1673" y="26468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2471075" y="1491981"/>
            <a:ext cx="5272413" cy="27883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/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𝑳𝒂𝒚𝒆𝒓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2×2×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8C82B29F-C374-CC49-6388-C7544010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02" y="5839133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0" name="Table 469">
            <a:extLst>
              <a:ext uri="{FF2B5EF4-FFF2-40B4-BE49-F238E27FC236}">
                <a16:creationId xmlns:a16="http://schemas.microsoft.com/office/drawing/2014/main" id="{21DE5B1A-87AE-E003-B6AB-0373E7F923E3}"/>
              </a:ext>
            </a:extLst>
          </p:cNvPr>
          <p:cNvGraphicFramePr>
            <a:graphicFrameLocks noGrp="1"/>
          </p:cNvGraphicFramePr>
          <p:nvPr/>
        </p:nvGraphicFramePr>
        <p:xfrm>
          <a:off x="1252922" y="6364484"/>
          <a:ext cx="2086509" cy="196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3625389202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89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F596C770-0395-85A3-DF6C-A3E75C8DE31E}"/>
              </a:ext>
            </a:extLst>
          </p:cNvPr>
          <p:cNvGraphicFramePr>
            <a:graphicFrameLocks noGrp="1"/>
          </p:cNvGraphicFramePr>
          <p:nvPr/>
        </p:nvGraphicFramePr>
        <p:xfrm>
          <a:off x="4636608" y="6667350"/>
          <a:ext cx="1391763" cy="131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17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94746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6731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2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D6304F-486E-22BF-FD30-11CD2F9C163F}"/>
              </a:ext>
            </a:extLst>
          </p:cNvPr>
          <p:cNvSpPr/>
          <p:nvPr/>
        </p:nvSpPr>
        <p:spPr>
          <a:xfrm>
            <a:off x="1949300" y="7038388"/>
            <a:ext cx="1398839" cy="1334765"/>
          </a:xfrm>
          <a:prstGeom prst="rect">
            <a:avLst/>
          </a:prstGeom>
          <a:solidFill>
            <a:srgbClr val="FEC003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/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𝒎𝒂𝒑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3×3×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C4E32-BC6A-A3F9-4A2F-0F694D18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" y="5660350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/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7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ED3A9-B936-5C0A-C971-4DDE7409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63" y="6870659"/>
                <a:ext cx="3154410" cy="5078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F9288E-5409-322B-9685-4114460FA55B}"/>
              </a:ext>
            </a:extLst>
          </p:cNvPr>
          <p:cNvCxnSpPr>
            <a:cxnSpLocks/>
          </p:cNvCxnSpPr>
          <p:nvPr/>
        </p:nvCxnSpPr>
        <p:spPr>
          <a:xfrm flipH="1">
            <a:off x="3339431" y="7998080"/>
            <a:ext cx="2676785" cy="3278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69BFE-373E-B980-735D-85D2B461C488}"/>
              </a:ext>
            </a:extLst>
          </p:cNvPr>
          <p:cNvCxnSpPr>
            <a:cxnSpLocks/>
          </p:cNvCxnSpPr>
          <p:nvPr/>
        </p:nvCxnSpPr>
        <p:spPr>
          <a:xfrm flipH="1">
            <a:off x="1949300" y="6663797"/>
            <a:ext cx="2687309" cy="3857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C74093-9717-2113-C695-7BA48E2B16A4}"/>
              </a:ext>
            </a:extLst>
          </p:cNvPr>
          <p:cNvCxnSpPr>
            <a:cxnSpLocks/>
          </p:cNvCxnSpPr>
          <p:nvPr/>
        </p:nvCxnSpPr>
        <p:spPr>
          <a:xfrm flipH="1">
            <a:off x="1949300" y="7965806"/>
            <a:ext cx="2698032" cy="3762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06781-9502-1EEF-4D05-0A4350104409}"/>
              </a:ext>
            </a:extLst>
          </p:cNvPr>
          <p:cNvCxnSpPr>
            <a:cxnSpLocks/>
          </p:cNvCxnSpPr>
          <p:nvPr/>
        </p:nvCxnSpPr>
        <p:spPr>
          <a:xfrm flipH="1">
            <a:off x="3339431" y="6663797"/>
            <a:ext cx="2688941" cy="3745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58E172-8C30-2DD7-5729-DD88FA7EC635}"/>
              </a:ext>
            </a:extLst>
          </p:cNvPr>
          <p:cNvSpPr txBox="1"/>
          <p:nvPr/>
        </p:nvSpPr>
        <p:spPr>
          <a:xfrm>
            <a:off x="6865959" y="5195772"/>
            <a:ext cx="695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to reduce the dimensionality of the features generated by the convolution layer in the CNN, while retaining the most important information.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Parameterized Pooling Layers - gudgud96's Blog">
            <a:extLst>
              <a:ext uri="{FF2B5EF4-FFF2-40B4-BE49-F238E27FC236}">
                <a16:creationId xmlns:a16="http://schemas.microsoft.com/office/drawing/2014/main" id="{1FB2D5C4-0C0C-9298-FEF2-4719CFCD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59" y="6559193"/>
            <a:ext cx="7649430" cy="21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BBCF52-2286-F4C9-99DC-8DD34A26E759}"/>
                  </a:ext>
                </a:extLst>
              </p:cNvPr>
              <p:cNvSpPr txBox="1"/>
              <p:nvPr/>
            </p:nvSpPr>
            <p:spPr>
              <a:xfrm>
                <a:off x="9166418" y="6215978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𝑰𝒍𝒖𝒔𝒕𝒓𝒂𝒕𝒂𝒕𝒊𝒐𝒏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BBCF52-2286-F4C9-99DC-8DD34A26E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418" y="6215978"/>
                <a:ext cx="3154410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7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98EC2-7051-2418-2DE5-F541E7504A89}"/>
              </a:ext>
            </a:extLst>
          </p:cNvPr>
          <p:cNvSpPr/>
          <p:nvPr/>
        </p:nvSpPr>
        <p:spPr>
          <a:xfrm>
            <a:off x="2515873" y="19610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DF9913-7AF8-67A4-7D09-A0C9910F29EA}"/>
              </a:ext>
            </a:extLst>
          </p:cNvPr>
          <p:cNvSpPr/>
          <p:nvPr/>
        </p:nvSpPr>
        <p:spPr>
          <a:xfrm>
            <a:off x="5723261" y="22675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3E9C3B-E868-A2EC-0985-A99ED697F171}"/>
              </a:ext>
            </a:extLst>
          </p:cNvPr>
          <p:cNvSpPr/>
          <p:nvPr/>
        </p:nvSpPr>
        <p:spPr>
          <a:xfrm>
            <a:off x="2744473" y="21896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4AFE5D-C548-3C3D-041F-A71F06346145}"/>
              </a:ext>
            </a:extLst>
          </p:cNvPr>
          <p:cNvSpPr/>
          <p:nvPr/>
        </p:nvSpPr>
        <p:spPr>
          <a:xfrm>
            <a:off x="2973073" y="2418257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87DC080-6EB4-83D8-15A8-2F1925237C09}"/>
              </a:ext>
            </a:extLst>
          </p:cNvPr>
          <p:cNvSpPr/>
          <p:nvPr/>
        </p:nvSpPr>
        <p:spPr>
          <a:xfrm>
            <a:off x="5951861" y="24961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C854C7-8A24-563D-2955-8582908D823E}"/>
              </a:ext>
            </a:extLst>
          </p:cNvPr>
          <p:cNvSpPr/>
          <p:nvPr/>
        </p:nvSpPr>
        <p:spPr>
          <a:xfrm>
            <a:off x="6180461" y="27247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4B89949-60C3-3C6F-8119-3CD2E40EED7D}"/>
              </a:ext>
            </a:extLst>
          </p:cNvPr>
          <p:cNvSpPr/>
          <p:nvPr/>
        </p:nvSpPr>
        <p:spPr>
          <a:xfrm>
            <a:off x="6409061" y="295334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7BC2F45-C52D-43D4-66CE-EFEE3854FCFC}"/>
              </a:ext>
            </a:extLst>
          </p:cNvPr>
          <p:cNvSpPr/>
          <p:nvPr/>
        </p:nvSpPr>
        <p:spPr>
          <a:xfrm>
            <a:off x="3202582" y="2645965"/>
            <a:ext cx="1567226" cy="1557905"/>
          </a:xfrm>
          <a:prstGeom prst="roundRect">
            <a:avLst>
              <a:gd name="adj" fmla="val 3599"/>
            </a:avLst>
          </a:prstGeom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0A8FB4F-35C1-9D83-A8D1-7F305D3DD2DB}"/>
              </a:ext>
            </a:extLst>
          </p:cNvPr>
          <p:cNvSpPr/>
          <p:nvPr/>
        </p:nvSpPr>
        <p:spPr>
          <a:xfrm>
            <a:off x="8157679" y="194417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94C87A6-6000-E68A-DF6C-482C3F819AA3}"/>
              </a:ext>
            </a:extLst>
          </p:cNvPr>
          <p:cNvSpPr/>
          <p:nvPr/>
        </p:nvSpPr>
        <p:spPr>
          <a:xfrm>
            <a:off x="8367205" y="210673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C61F737-A0F3-ECCA-DDC7-E2FDCBF4ACCB}"/>
              </a:ext>
            </a:extLst>
          </p:cNvPr>
          <p:cNvSpPr/>
          <p:nvPr/>
        </p:nvSpPr>
        <p:spPr>
          <a:xfrm>
            <a:off x="8576731" y="226929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5F2696C-680D-CC30-9799-651E8E4A78BD}"/>
              </a:ext>
            </a:extLst>
          </p:cNvPr>
          <p:cNvSpPr/>
          <p:nvPr/>
        </p:nvSpPr>
        <p:spPr>
          <a:xfrm>
            <a:off x="8786257" y="2431863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374ADE-ACF2-74AA-FC7C-E69FA30BB639}"/>
              </a:ext>
            </a:extLst>
          </p:cNvPr>
          <p:cNvSpPr/>
          <p:nvPr/>
        </p:nvSpPr>
        <p:spPr>
          <a:xfrm>
            <a:off x="8995783" y="2594427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71DD8F2-C422-F452-445A-24E99DEAE963}"/>
              </a:ext>
            </a:extLst>
          </p:cNvPr>
          <p:cNvSpPr/>
          <p:nvPr/>
        </p:nvSpPr>
        <p:spPr>
          <a:xfrm>
            <a:off x="9205309" y="2756991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8AAF5CF-2EBF-07CC-6B74-582B795C61D1}"/>
              </a:ext>
            </a:extLst>
          </p:cNvPr>
          <p:cNvSpPr/>
          <p:nvPr/>
        </p:nvSpPr>
        <p:spPr>
          <a:xfrm>
            <a:off x="9414835" y="2919555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5CDA44-D98D-7482-5B8D-88A1DB42210C}"/>
              </a:ext>
            </a:extLst>
          </p:cNvPr>
          <p:cNvSpPr/>
          <p:nvPr/>
        </p:nvSpPr>
        <p:spPr>
          <a:xfrm>
            <a:off x="9624361" y="3082119"/>
            <a:ext cx="1119263" cy="1046472"/>
          </a:xfrm>
          <a:prstGeom prst="roundRect">
            <a:avLst>
              <a:gd name="adj" fmla="val 3599"/>
            </a:avLst>
          </a:prstGeom>
          <a:solidFill>
            <a:schemeClr val="accent1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3A40155-9797-1428-D1CF-2502EF82E18F}"/>
              </a:ext>
            </a:extLst>
          </p:cNvPr>
          <p:cNvSpPr/>
          <p:nvPr/>
        </p:nvSpPr>
        <p:spPr>
          <a:xfrm>
            <a:off x="11390360" y="2307849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8AD2FD9-BFD2-C9E9-EEF0-BDFCD3FA2A71}"/>
              </a:ext>
            </a:extLst>
          </p:cNvPr>
          <p:cNvSpPr/>
          <p:nvPr/>
        </p:nvSpPr>
        <p:spPr>
          <a:xfrm>
            <a:off x="11506800" y="2421648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05B65E7-0AE6-FEE2-8245-5935A63DA218}"/>
              </a:ext>
            </a:extLst>
          </p:cNvPr>
          <p:cNvSpPr/>
          <p:nvPr/>
        </p:nvSpPr>
        <p:spPr>
          <a:xfrm>
            <a:off x="11623241" y="2535447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F37EA85-D89F-6288-1CE4-0ED27B86D6C5}"/>
              </a:ext>
            </a:extLst>
          </p:cNvPr>
          <p:cNvSpPr/>
          <p:nvPr/>
        </p:nvSpPr>
        <p:spPr>
          <a:xfrm>
            <a:off x="11739681" y="2649246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F61B205-ADB2-FBE8-D014-F044D565F892}"/>
              </a:ext>
            </a:extLst>
          </p:cNvPr>
          <p:cNvSpPr/>
          <p:nvPr/>
        </p:nvSpPr>
        <p:spPr>
          <a:xfrm>
            <a:off x="11856122" y="2763045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7D121C1-8912-5246-247D-AEBA7A4D84EA}"/>
              </a:ext>
            </a:extLst>
          </p:cNvPr>
          <p:cNvSpPr/>
          <p:nvPr/>
        </p:nvSpPr>
        <p:spPr>
          <a:xfrm>
            <a:off x="11972562" y="2876844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8A90E89-5AB0-3F52-6C7B-7314C2E64B10}"/>
              </a:ext>
            </a:extLst>
          </p:cNvPr>
          <p:cNvSpPr/>
          <p:nvPr/>
        </p:nvSpPr>
        <p:spPr>
          <a:xfrm>
            <a:off x="12089003" y="2990643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1E6D3CC-0E75-327C-A64E-5F681E848F63}"/>
              </a:ext>
            </a:extLst>
          </p:cNvPr>
          <p:cNvSpPr/>
          <p:nvPr/>
        </p:nvSpPr>
        <p:spPr>
          <a:xfrm>
            <a:off x="12205443" y="3104442"/>
            <a:ext cx="869457" cy="812820"/>
          </a:xfrm>
          <a:prstGeom prst="roundRect">
            <a:avLst>
              <a:gd name="adj" fmla="val 3599"/>
            </a:avLst>
          </a:prstGeom>
          <a:solidFill>
            <a:schemeClr val="accent4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F2743EF-1171-CB38-8576-84BCA7ABDBAA}"/>
              </a:ext>
            </a:extLst>
          </p:cNvPr>
          <p:cNvSpPr/>
          <p:nvPr/>
        </p:nvSpPr>
        <p:spPr>
          <a:xfrm>
            <a:off x="13922843" y="106090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3C9A3A7-A9DD-D6C7-F576-0E74278FC0D1}"/>
              </a:ext>
            </a:extLst>
          </p:cNvPr>
          <p:cNvSpPr/>
          <p:nvPr/>
        </p:nvSpPr>
        <p:spPr>
          <a:xfrm>
            <a:off x="13922843" y="160286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2CE887C-867D-BF1F-DE72-D8669C8823B4}"/>
              </a:ext>
            </a:extLst>
          </p:cNvPr>
          <p:cNvSpPr/>
          <p:nvPr/>
        </p:nvSpPr>
        <p:spPr>
          <a:xfrm>
            <a:off x="13922843" y="214483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6F3D6397-879D-6792-06FF-7BC7E0E5C4E2}"/>
              </a:ext>
            </a:extLst>
          </p:cNvPr>
          <p:cNvSpPr/>
          <p:nvPr/>
        </p:nvSpPr>
        <p:spPr>
          <a:xfrm>
            <a:off x="13922843" y="2686805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9A63B15-7B67-4FDA-C373-238343F33718}"/>
              </a:ext>
            </a:extLst>
          </p:cNvPr>
          <p:cNvSpPr/>
          <p:nvPr/>
        </p:nvSpPr>
        <p:spPr>
          <a:xfrm>
            <a:off x="13922843" y="3228773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34BD1C-28AE-0AF9-67A4-945AF9073A26}"/>
              </a:ext>
            </a:extLst>
          </p:cNvPr>
          <p:cNvSpPr/>
          <p:nvPr/>
        </p:nvSpPr>
        <p:spPr>
          <a:xfrm>
            <a:off x="13922843" y="3770741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7A4881-4AB3-5F3A-054C-BE588F7696A5}"/>
              </a:ext>
            </a:extLst>
          </p:cNvPr>
          <p:cNvSpPr/>
          <p:nvPr/>
        </p:nvSpPr>
        <p:spPr>
          <a:xfrm>
            <a:off x="13922843" y="4312709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1A6464-04D2-AD77-5D4E-72D13B36E67A}"/>
              </a:ext>
            </a:extLst>
          </p:cNvPr>
          <p:cNvSpPr/>
          <p:nvPr/>
        </p:nvSpPr>
        <p:spPr>
          <a:xfrm>
            <a:off x="13922843" y="5254727"/>
            <a:ext cx="338174" cy="358188"/>
          </a:xfrm>
          <a:prstGeom prst="roundRect">
            <a:avLst>
              <a:gd name="adj" fmla="val 3599"/>
            </a:avLst>
          </a:prstGeom>
          <a:solidFill>
            <a:schemeClr val="accent3"/>
          </a:solidFill>
          <a:scene3d>
            <a:camera prst="orthographicFront">
              <a:rot lat="11400000" lon="10800000" rev="0"/>
            </a:camera>
            <a:lightRig rig="threePt" dir="t">
              <a:rot lat="0" lon="0" rev="13800000"/>
            </a:lightRig>
          </a:scene3d>
          <a:sp3d>
            <a:bevelT h="190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14989679" y="11892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14987177" y="91261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14975432" y="175527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14975432" y="25801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14987177" y="3430704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14975432" y="426113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14958140" y="51095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14989676" y="61853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16315558" y="1033334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16315558" y="152226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16315556" y="201966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16315556" y="251780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16315556" y="301595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16315556" y="351409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16315556" y="401223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16315556" y="4510373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16315556" y="550665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17641435" y="191466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17641435" y="248384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17641433" y="305953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17641432" y="363522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17641429" y="478661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/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AAB9E46-4450-9382-56CF-22DD17E3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96" y="1414685"/>
                <a:ext cx="6342722" cy="5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/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EC440-69CB-374E-D52C-5AD6D95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00" y="4059817"/>
                <a:ext cx="9144000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88B0CC0-A1D8-23D3-6CF0-8AAF8AB11477}"/>
              </a:ext>
            </a:extLst>
          </p:cNvPr>
          <p:cNvSpPr/>
          <p:nvPr/>
        </p:nvSpPr>
        <p:spPr>
          <a:xfrm>
            <a:off x="4185118" y="3034270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35776204-E0E2-A252-2212-DEE8F071ADA6}"/>
              </a:ext>
            </a:extLst>
          </p:cNvPr>
          <p:cNvCxnSpPr>
            <a:cxnSpLocks/>
          </p:cNvCxnSpPr>
          <p:nvPr/>
        </p:nvCxnSpPr>
        <p:spPr>
          <a:xfrm>
            <a:off x="4574190" y="3034270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3307B22-4456-4F00-AC53-73437EBA85F8}"/>
              </a:ext>
            </a:extLst>
          </p:cNvPr>
          <p:cNvCxnSpPr>
            <a:cxnSpLocks/>
          </p:cNvCxnSpPr>
          <p:nvPr/>
        </p:nvCxnSpPr>
        <p:spPr>
          <a:xfrm flipV="1">
            <a:off x="4576172" y="3161111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0E7DF89-846A-2EAD-B36C-8F1837686181}"/>
              </a:ext>
            </a:extLst>
          </p:cNvPr>
          <p:cNvSpPr/>
          <p:nvPr/>
        </p:nvSpPr>
        <p:spPr>
          <a:xfrm>
            <a:off x="7077221" y="3546401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B08B8C-C101-6B99-E5A6-67C0DE5E7D0A}"/>
              </a:ext>
            </a:extLst>
          </p:cNvPr>
          <p:cNvCxnSpPr>
            <a:cxnSpLocks/>
          </p:cNvCxnSpPr>
          <p:nvPr/>
        </p:nvCxnSpPr>
        <p:spPr>
          <a:xfrm>
            <a:off x="7466294" y="3546401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0C45623-130E-F65C-FC71-D8169D9138E2}"/>
              </a:ext>
            </a:extLst>
          </p:cNvPr>
          <p:cNvCxnSpPr>
            <a:cxnSpLocks/>
          </p:cNvCxnSpPr>
          <p:nvPr/>
        </p:nvCxnSpPr>
        <p:spPr>
          <a:xfrm flipV="1">
            <a:off x="7468276" y="3673242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42ED9A03-B790-1DA2-7F02-204801B92C33}"/>
              </a:ext>
            </a:extLst>
          </p:cNvPr>
          <p:cNvSpPr/>
          <p:nvPr/>
        </p:nvSpPr>
        <p:spPr>
          <a:xfrm>
            <a:off x="10199143" y="3236512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17AE101-FA8D-AB4C-5EAB-A2CF814C3760}"/>
              </a:ext>
            </a:extLst>
          </p:cNvPr>
          <p:cNvCxnSpPr>
            <a:cxnSpLocks/>
          </p:cNvCxnSpPr>
          <p:nvPr/>
        </p:nvCxnSpPr>
        <p:spPr>
          <a:xfrm>
            <a:off x="10588215" y="3236512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5AA9020-7484-CBA9-4849-BE8CFF564BA7}"/>
              </a:ext>
            </a:extLst>
          </p:cNvPr>
          <p:cNvCxnSpPr>
            <a:cxnSpLocks/>
          </p:cNvCxnSpPr>
          <p:nvPr/>
        </p:nvCxnSpPr>
        <p:spPr>
          <a:xfrm flipV="1">
            <a:off x="10590197" y="3363353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/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𝑪𝒐𝒏𝒗𝒐𝒍𝒖𝒕𝒊𝒐𝒏𝒂𝒍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4877CD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42058FC-664B-F44A-0C96-29A32359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16" y="1372858"/>
                <a:ext cx="9144000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/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𝑷𝒐𝒐𝒍𝒊𝒏𝒈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701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C70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562F3C-B93D-A57C-1321-C18559CF2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33" y="4036759"/>
                <a:ext cx="341189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/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678FB02-7072-9A03-7BA9-70CB04D9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781" y="4559528"/>
                <a:ext cx="4572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118" y="4800695"/>
                <a:ext cx="45720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991" y="3990650"/>
                <a:ext cx="4572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7F94032-E603-006F-73C7-2CE75B2BAA64}"/>
              </a:ext>
            </a:extLst>
          </p:cNvPr>
          <p:cNvCxnSpPr>
            <a:cxnSpLocks/>
          </p:cNvCxnSpPr>
          <p:nvPr/>
        </p:nvCxnSpPr>
        <p:spPr>
          <a:xfrm>
            <a:off x="12196780" y="3881183"/>
            <a:ext cx="1717733" cy="172860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902C8B7-2B58-437F-349D-BC8D15C88574}"/>
              </a:ext>
            </a:extLst>
          </p:cNvPr>
          <p:cNvCxnSpPr>
            <a:cxnSpLocks/>
          </p:cNvCxnSpPr>
          <p:nvPr/>
        </p:nvCxnSpPr>
        <p:spPr>
          <a:xfrm>
            <a:off x="13065458" y="3881183"/>
            <a:ext cx="857385" cy="137354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C0B7AD-5230-57F2-74D2-B0D9FF574043}"/>
              </a:ext>
            </a:extLst>
          </p:cNvPr>
          <p:cNvCxnSpPr>
            <a:cxnSpLocks/>
          </p:cNvCxnSpPr>
          <p:nvPr/>
        </p:nvCxnSpPr>
        <p:spPr>
          <a:xfrm flipV="1">
            <a:off x="12253223" y="1400371"/>
            <a:ext cx="1654521" cy="92356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E9F8690-ED5C-49D6-B2C9-5C6209979A0A}"/>
              </a:ext>
            </a:extLst>
          </p:cNvPr>
          <p:cNvCxnSpPr>
            <a:cxnSpLocks/>
          </p:cNvCxnSpPr>
          <p:nvPr/>
        </p:nvCxnSpPr>
        <p:spPr>
          <a:xfrm flipV="1">
            <a:off x="11389855" y="1057776"/>
            <a:ext cx="2517890" cy="1248615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74D66C6-2F0A-509A-3B45-DC33771D8CBE}"/>
              </a:ext>
            </a:extLst>
          </p:cNvPr>
          <p:cNvCxnSpPr>
            <a:cxnSpLocks/>
            <a:stCxn id="139" idx="2"/>
            <a:endCxn id="131" idx="3"/>
          </p:cNvCxnSpPr>
          <p:nvPr/>
        </p:nvCxnSpPr>
        <p:spPr>
          <a:xfrm flipH="1">
            <a:off x="14261017" y="264088"/>
            <a:ext cx="728663" cy="9759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D73E2A0-8E2A-1EF0-E833-F667FEBC1A4F}"/>
              </a:ext>
            </a:extLst>
          </p:cNvPr>
          <p:cNvCxnSpPr>
            <a:cxnSpLocks/>
            <a:stCxn id="175" idx="2"/>
            <a:endCxn id="132" idx="3"/>
          </p:cNvCxnSpPr>
          <p:nvPr/>
        </p:nvCxnSpPr>
        <p:spPr>
          <a:xfrm flipH="1">
            <a:off x="14261017" y="1057777"/>
            <a:ext cx="726161" cy="7241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71C361-7879-7F5D-875F-5D9440F17FE5}"/>
              </a:ext>
            </a:extLst>
          </p:cNvPr>
          <p:cNvCxnSpPr>
            <a:cxnSpLocks/>
            <a:stCxn id="176" idx="2"/>
            <a:endCxn id="133" idx="3"/>
          </p:cNvCxnSpPr>
          <p:nvPr/>
        </p:nvCxnSpPr>
        <p:spPr>
          <a:xfrm flipH="1">
            <a:off x="14261017" y="1900433"/>
            <a:ext cx="714416" cy="42349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F9408-A770-B3D6-F3D3-F0049B07B66B}"/>
              </a:ext>
            </a:extLst>
          </p:cNvPr>
          <p:cNvCxnSpPr>
            <a:cxnSpLocks/>
            <a:stCxn id="177" idx="2"/>
            <a:endCxn id="134" idx="3"/>
          </p:cNvCxnSpPr>
          <p:nvPr/>
        </p:nvCxnSpPr>
        <p:spPr>
          <a:xfrm flipH="1">
            <a:off x="14261017" y="2725291"/>
            <a:ext cx="714416" cy="14060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06D262D-4BA6-9F6F-1DF4-9ABA5C9CF4C5}"/>
              </a:ext>
            </a:extLst>
          </p:cNvPr>
          <p:cNvCxnSpPr>
            <a:cxnSpLocks/>
            <a:stCxn id="178" idx="2"/>
            <a:endCxn id="135" idx="3"/>
          </p:cNvCxnSpPr>
          <p:nvPr/>
        </p:nvCxnSpPr>
        <p:spPr>
          <a:xfrm flipH="1" flipV="1">
            <a:off x="14261017" y="3407867"/>
            <a:ext cx="726161" cy="16799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F32DD59-DA38-3AD9-3DBE-FDE8A00DA8AC}"/>
              </a:ext>
            </a:extLst>
          </p:cNvPr>
          <p:cNvCxnSpPr>
            <a:cxnSpLocks/>
            <a:stCxn id="179" idx="2"/>
            <a:endCxn id="136" idx="3"/>
          </p:cNvCxnSpPr>
          <p:nvPr/>
        </p:nvCxnSpPr>
        <p:spPr>
          <a:xfrm flipH="1" flipV="1">
            <a:off x="14261017" y="3949835"/>
            <a:ext cx="714416" cy="4564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45553E93-7B77-62DC-C468-9F7147B545AC}"/>
              </a:ext>
            </a:extLst>
          </p:cNvPr>
          <p:cNvCxnSpPr>
            <a:cxnSpLocks/>
            <a:stCxn id="180" idx="2"/>
            <a:endCxn id="137" idx="3"/>
          </p:cNvCxnSpPr>
          <p:nvPr/>
        </p:nvCxnSpPr>
        <p:spPr>
          <a:xfrm flipH="1" flipV="1">
            <a:off x="14261017" y="4491803"/>
            <a:ext cx="697124" cy="7629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9343334-2526-E853-4D0D-0FA6013E5749}"/>
              </a:ext>
            </a:extLst>
          </p:cNvPr>
          <p:cNvCxnSpPr>
            <a:cxnSpLocks/>
            <a:stCxn id="181" idx="2"/>
            <a:endCxn id="138" idx="3"/>
          </p:cNvCxnSpPr>
          <p:nvPr/>
        </p:nvCxnSpPr>
        <p:spPr>
          <a:xfrm flipH="1" flipV="1">
            <a:off x="14261017" y="5433821"/>
            <a:ext cx="728660" cy="89672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15316005" y="264088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15316005" y="264087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15316006" y="264088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15316006" y="264088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6006" y="264088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6006" y="264088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6006" y="264088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6006" y="264088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6006" y="264088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15313503" y="1057777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15313503" y="1057776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15313504" y="1057777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15313504" y="1057777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15313504" y="1057777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15313504" y="1057777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13504" y="1057777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13504" y="1057777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1057777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15301758" y="1178495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15301758" y="1667422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15301759" y="1900433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15301759" y="1900433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15301759" y="2662970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15301759" y="2725291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15301759" y="1900433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15301759" y="1900433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15301759" y="1900433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1900433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1900433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15301758" y="1178495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15301758" y="1667421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15301758" y="2156348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15301759" y="2725291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15301759" y="2725291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15301759" y="2725291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01759" y="2725291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15321915" y="1667421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15321915" y="1178495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15321916" y="2164829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15321916" y="2662970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15321916" y="3161111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15321916" y="3575866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15321916" y="3575866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15321916" y="3575866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15313504" y="3575866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15301758" y="1178495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15301758" y="1667422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15301759" y="2164829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2662237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159644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3657052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15301759" y="4154459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15301759" y="4406300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15301759" y="4406300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15284466" y="1178495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15284466" y="1667422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156348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2645275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134201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15284466" y="3623128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15284467" y="4157393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15284467" y="4655534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15284467" y="5254727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15316002" y="1178495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15316002" y="1667421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156348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2645274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134201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3623127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2" y="4112054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AF02EF3F-4066-3211-2941-2C81C43ED8E5}"/>
              </a:ext>
            </a:extLst>
          </p:cNvPr>
          <p:cNvCxnSpPr>
            <a:cxnSpLocks/>
            <a:stCxn id="181" idx="6"/>
            <a:endCxn id="195" idx="2"/>
          </p:cNvCxnSpPr>
          <p:nvPr/>
        </p:nvCxnSpPr>
        <p:spPr>
          <a:xfrm flipV="1">
            <a:off x="15316003" y="4655534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15316003" y="5651816"/>
            <a:ext cx="966833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/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EF34A-2768-3D84-5506-36AB21A3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779" y="1197"/>
                <a:ext cx="358511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/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𝒇𝒖𝒍𝒍𝒚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𝒄𝒐𝒏𝒏𝒆𝒄𝒕𝒆𝒅</m:t>
                      </m:r>
                    </m:oMath>
                  </m:oMathPara>
                </a14:m>
                <a:endParaRPr lang="en-US" sz="2700" b="1" i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4658EE-EBC9-F834-1A7A-680A1B11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577" y="6642549"/>
                <a:ext cx="358511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1755670"/>
                <a:ext cx="686616" cy="5078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343175"/>
                <a:ext cx="686616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2930680"/>
                <a:ext cx="686616" cy="5078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7007" y="3518185"/>
                <a:ext cx="686616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849" y="4613815"/>
                <a:ext cx="686616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71E349-0A63-25CA-B9D8-A97B591CA5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5" t="1114" r="81295" b="56286"/>
          <a:stretch/>
        </p:blipFill>
        <p:spPr bwMode="auto">
          <a:xfrm>
            <a:off x="67298" y="2326412"/>
            <a:ext cx="1457390" cy="1495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72443E-0D56-9845-0A0C-16C7829F7CB1}"/>
              </a:ext>
            </a:extLst>
          </p:cNvPr>
          <p:cNvSpPr/>
          <p:nvPr/>
        </p:nvSpPr>
        <p:spPr>
          <a:xfrm>
            <a:off x="997502" y="3376855"/>
            <a:ext cx="391055" cy="3535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C9E1B-B83D-E4B6-1C1B-41E504AEFE7F}"/>
              </a:ext>
            </a:extLst>
          </p:cNvPr>
          <p:cNvCxnSpPr>
            <a:cxnSpLocks/>
          </p:cNvCxnSpPr>
          <p:nvPr/>
        </p:nvCxnSpPr>
        <p:spPr>
          <a:xfrm>
            <a:off x="1386575" y="3376855"/>
            <a:ext cx="2271825" cy="11426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9D3B0C-689E-2E9F-F1F9-5EB7E1E7DD0D}"/>
              </a:ext>
            </a:extLst>
          </p:cNvPr>
          <p:cNvCxnSpPr>
            <a:cxnSpLocks/>
          </p:cNvCxnSpPr>
          <p:nvPr/>
        </p:nvCxnSpPr>
        <p:spPr>
          <a:xfrm flipV="1">
            <a:off x="1388557" y="3503696"/>
            <a:ext cx="2266352" cy="22667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/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7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7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atin typeface="Cambria Math" panose="02040503050406030204" pitchFamily="18" charset="0"/>
                        </a:rPr>
                        <m:t>𝒊𝒎𝒂𝒈𝒆</m:t>
                      </m:r>
                    </m:oMath>
                  </m:oMathPara>
                </a14:m>
                <a:endParaRPr lang="en-ID" sz="27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A332-74F0-383D-4F10-3FB969B3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96" y="1329011"/>
                <a:ext cx="1700786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/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14781-9733-E315-C998-AA2DA814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80" y="5138711"/>
                <a:ext cx="3154410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16641884" y="1178495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16641884" y="1178495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178495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178495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178495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16641884" y="1667421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16641884" y="1667421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16641884" y="1667422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16641884" y="1667421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4" y="1667421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16641882" y="2059828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16641882" y="2164829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16641883" y="2164829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16641882" y="2164829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164829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16641882" y="2059828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16641882" y="2629006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16641882" y="2662970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16641882" y="2662970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2662970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16641882" y="2059828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16641882" y="2629006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16641883" y="3161111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16641882" y="3161111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16641882" y="3161111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16641882" y="2059828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16641882" y="2629006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16641883" y="3204698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16641882" y="3659252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16641882" y="3659252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16641882" y="2059828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16641882" y="2629006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16641883" y="3204698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16641882" y="3780391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16641882" y="4157393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16641882" y="2059828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16641882" y="2629006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16641883" y="3204698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16641882" y="3780391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16641882" y="4655534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16641882" y="2059828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16641882" y="2629006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16641883" y="3204698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16641882" y="3780391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16641882" y="4931776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2A169F-20E5-313F-3D95-1E2386906F9B}"/>
              </a:ext>
            </a:extLst>
          </p:cNvPr>
          <p:cNvSpPr/>
          <p:nvPr/>
        </p:nvSpPr>
        <p:spPr>
          <a:xfrm>
            <a:off x="13736167" y="934968"/>
            <a:ext cx="893741" cy="4945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/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𝒊𝒏𝒑𝒖𝒕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72EEAC9-AE95-8C5E-0E67-C72920A3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388" y="4407128"/>
                <a:ext cx="3154410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/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F2656-B188-DEF5-4D11-912375A6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76" y="4386122"/>
                <a:ext cx="3154410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/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31AD7-0171-B4DF-1770-04F29E8E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58" y="103294"/>
                <a:ext cx="3016026" cy="854080"/>
              </a:xfrm>
              <a:prstGeom prst="rect">
                <a:avLst/>
              </a:prstGeom>
              <a:blipFill>
                <a:blip r:embed="rId21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5105EF91-BF28-5674-E08C-9774F1E0BCE3}"/>
              </a:ext>
            </a:extLst>
          </p:cNvPr>
          <p:cNvSpPr/>
          <p:nvPr/>
        </p:nvSpPr>
        <p:spPr>
          <a:xfrm rot="5400000">
            <a:off x="1744197" y="-12599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53" name="Left Brace 452">
            <a:extLst>
              <a:ext uri="{FF2B5EF4-FFF2-40B4-BE49-F238E27FC236}">
                <a16:creationId xmlns:a16="http://schemas.microsoft.com/office/drawing/2014/main" id="{A224401F-42C8-A274-7F94-85C29172CE11}"/>
              </a:ext>
            </a:extLst>
          </p:cNvPr>
          <p:cNvSpPr/>
          <p:nvPr/>
        </p:nvSpPr>
        <p:spPr>
          <a:xfrm rot="5400000">
            <a:off x="4897242" y="-6381"/>
            <a:ext cx="325848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/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2CB95C98-20B3-EA00-B9D9-D0E77D1C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7" y="87599"/>
                <a:ext cx="3016026" cy="85408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/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2D51C-0C5C-D4DD-3D3D-BA89C3D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70" y="4506701"/>
                <a:ext cx="3154410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/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09A418-9B19-072A-584F-508CB9CB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063" y="4533104"/>
                <a:ext cx="3154410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/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𝑪𝒉𝒂𝒏𝒏𝒆𝒍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82641-C88D-C4F4-E6AA-B602FAA7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525" y="4512185"/>
                <a:ext cx="3154410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/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u="sng">
                          <a:latin typeface="Cambria Math" panose="02040503050406030204" pitchFamily="18" charset="0"/>
                        </a:rPr>
                        <m:t>𝑪𝒐𝒏</m:t>
                      </m:r>
                      <m:sSub>
                        <m:sSubPr>
                          <m:ctrlPr>
                            <a:rPr lang="en-US" sz="165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50" b="1" i="1" u="sng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5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5×5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𝑣𝑎𝑙𝑖𝑑</m:t>
                      </m:r>
                    </m:oMath>
                  </m:oMathPara>
                </a14:m>
                <a:endParaRPr lang="en-US" sz="16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ID" sz="16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83BB78-56C4-7751-CE4B-3B1053BE8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92" y="155356"/>
                <a:ext cx="3016026" cy="854080"/>
              </a:xfrm>
              <a:prstGeom prst="rect">
                <a:avLst/>
              </a:prstGeom>
              <a:blipFill>
                <a:blip r:embed="rId26"/>
                <a:stretch>
                  <a:fillRect b="-35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7B473143-1BDE-CECE-68DA-43BA2A741F59}"/>
              </a:ext>
            </a:extLst>
          </p:cNvPr>
          <p:cNvSpPr/>
          <p:nvPr/>
        </p:nvSpPr>
        <p:spPr>
          <a:xfrm rot="5400000">
            <a:off x="7730130" y="-13563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C5F8EC6C-04D6-2241-8501-EDDF26E41B6E}"/>
              </a:ext>
            </a:extLst>
          </p:cNvPr>
          <p:cNvSpPr/>
          <p:nvPr/>
        </p:nvSpPr>
        <p:spPr>
          <a:xfrm rot="5400000">
            <a:off x="10752155" y="21336"/>
            <a:ext cx="475587" cy="2372649"/>
          </a:xfrm>
          <a:prstGeom prst="leftBrace">
            <a:avLst>
              <a:gd name="adj1" fmla="val 8333"/>
              <a:gd name="adj2" fmla="val 49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/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21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2×2</m:t>
                          </m:r>
                        </m:e>
                      </m:d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04844E-9AC3-B1D6-CA1D-7AF9D063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777" y="-51817"/>
                <a:ext cx="3016026" cy="106182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F059A84-7B17-60E7-2352-9B9D9AC27515}"/>
              </a:ext>
            </a:extLst>
          </p:cNvPr>
          <p:cNvGraphicFramePr>
            <a:graphicFrameLocks noGrp="1"/>
          </p:cNvGraphicFramePr>
          <p:nvPr/>
        </p:nvGraphicFramePr>
        <p:xfrm>
          <a:off x="762303" y="55482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BAF640D-FE92-6F48-0352-5B076ABFA033}"/>
              </a:ext>
            </a:extLst>
          </p:cNvPr>
          <p:cNvGraphicFramePr>
            <a:graphicFrameLocks noGrp="1"/>
          </p:cNvGraphicFramePr>
          <p:nvPr/>
        </p:nvGraphicFramePr>
        <p:xfrm>
          <a:off x="990903" y="57768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BAD47F1-7402-8E3C-7B3B-04B00C5CB014}"/>
              </a:ext>
            </a:extLst>
          </p:cNvPr>
          <p:cNvGraphicFramePr>
            <a:graphicFrameLocks noGrp="1"/>
          </p:cNvGraphicFramePr>
          <p:nvPr/>
        </p:nvGraphicFramePr>
        <p:xfrm>
          <a:off x="1219503" y="60054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1CB0324-5F53-E924-ECA0-81C2ABEC832B}"/>
              </a:ext>
            </a:extLst>
          </p:cNvPr>
          <p:cNvGraphicFramePr>
            <a:graphicFrameLocks noGrp="1"/>
          </p:cNvGraphicFramePr>
          <p:nvPr/>
        </p:nvGraphicFramePr>
        <p:xfrm>
          <a:off x="1448103" y="62340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6AF9605-482A-9505-4259-AF80EB3635E5}"/>
              </a:ext>
            </a:extLst>
          </p:cNvPr>
          <p:cNvGraphicFramePr>
            <a:graphicFrameLocks noGrp="1"/>
          </p:cNvGraphicFramePr>
          <p:nvPr/>
        </p:nvGraphicFramePr>
        <p:xfrm>
          <a:off x="1676703" y="64626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CFEC3F59-1BF2-98AE-F6BD-282484DA4E9B}"/>
              </a:ext>
            </a:extLst>
          </p:cNvPr>
          <p:cNvGraphicFramePr>
            <a:graphicFrameLocks noGrp="1"/>
          </p:cNvGraphicFramePr>
          <p:nvPr/>
        </p:nvGraphicFramePr>
        <p:xfrm>
          <a:off x="1905303" y="66912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05A4506-FEC4-375F-3DE6-5F13A720E473}"/>
              </a:ext>
            </a:extLst>
          </p:cNvPr>
          <p:cNvGraphicFramePr>
            <a:graphicFrameLocks noGrp="1"/>
          </p:cNvGraphicFramePr>
          <p:nvPr/>
        </p:nvGraphicFramePr>
        <p:xfrm>
          <a:off x="2133903" y="69198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6392384F-EA18-E4F8-B698-ABD5F73D074E}"/>
              </a:ext>
            </a:extLst>
          </p:cNvPr>
          <p:cNvGraphicFramePr>
            <a:graphicFrameLocks noGrp="1"/>
          </p:cNvGraphicFramePr>
          <p:nvPr/>
        </p:nvGraphicFramePr>
        <p:xfrm>
          <a:off x="2362503" y="714849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63BD4AB1-CA84-9397-9369-CDB1370C7EFF}"/>
              </a:ext>
            </a:extLst>
          </p:cNvPr>
          <p:cNvGraphicFramePr>
            <a:graphicFrameLocks noGrp="1"/>
          </p:cNvGraphicFramePr>
          <p:nvPr/>
        </p:nvGraphicFramePr>
        <p:xfrm>
          <a:off x="2547873" y="7285242"/>
          <a:ext cx="2592738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48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1294254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112761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1112661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42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2F6F5C-9FF8-32D3-E010-E3453948CD51}"/>
                  </a:ext>
                </a:extLst>
              </p:cNvPr>
              <p:cNvSpPr txBox="1"/>
              <p:nvPr/>
            </p:nvSpPr>
            <p:spPr>
              <a:xfrm rot="2747776">
                <a:off x="3548805" y="5969788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2F6F5C-9FF8-32D3-E010-E3453948C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47776">
                <a:off x="3548805" y="5969788"/>
                <a:ext cx="3016026" cy="7386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836A48B3-AFE7-59B4-F170-671A4CF88757}"/>
              </a:ext>
            </a:extLst>
          </p:cNvPr>
          <p:cNvSpPr/>
          <p:nvPr/>
        </p:nvSpPr>
        <p:spPr>
          <a:xfrm>
            <a:off x="6180461" y="5651816"/>
            <a:ext cx="1103219" cy="373695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B635124-F54B-21D7-6A1B-5D1D0D1B93C3}"/>
              </a:ext>
            </a:extLst>
          </p:cNvPr>
          <p:cNvGraphicFramePr>
            <a:graphicFrameLocks noGrp="1"/>
          </p:cNvGraphicFramePr>
          <p:nvPr/>
        </p:nvGraphicFramePr>
        <p:xfrm>
          <a:off x="7908940" y="5762174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520CDDC-F996-FA7C-DCB9-4D220BAABA92}"/>
              </a:ext>
            </a:extLst>
          </p:cNvPr>
          <p:cNvGraphicFramePr>
            <a:graphicFrameLocks noGrp="1"/>
          </p:cNvGraphicFramePr>
          <p:nvPr/>
        </p:nvGraphicFramePr>
        <p:xfrm>
          <a:off x="7913918" y="6717362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55AC17B-C029-5958-7BAD-C46A9919F259}"/>
              </a:ext>
            </a:extLst>
          </p:cNvPr>
          <p:cNvGraphicFramePr>
            <a:graphicFrameLocks noGrp="1"/>
          </p:cNvGraphicFramePr>
          <p:nvPr/>
        </p:nvGraphicFramePr>
        <p:xfrm>
          <a:off x="7918897" y="7672550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5CB572B-34AD-E960-A5FE-810E5D223174}"/>
              </a:ext>
            </a:extLst>
          </p:cNvPr>
          <p:cNvGraphicFramePr>
            <a:graphicFrameLocks noGrp="1"/>
          </p:cNvGraphicFramePr>
          <p:nvPr/>
        </p:nvGraphicFramePr>
        <p:xfrm>
          <a:off x="7918896" y="9164311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-30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78A29-F8F9-9351-B105-513DC564C266}"/>
                  </a:ext>
                </a:extLst>
              </p:cNvPr>
              <p:cNvSpPr txBox="1"/>
              <p:nvPr/>
            </p:nvSpPr>
            <p:spPr>
              <a:xfrm>
                <a:off x="7015967" y="8445426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78A29-F8F9-9351-B105-513DC564C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67" y="8445426"/>
                <a:ext cx="3016026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0F17FF-66FD-93D4-C2E4-F19E1D556F56}"/>
                  </a:ext>
                </a:extLst>
              </p:cNvPr>
              <p:cNvSpPr txBox="1"/>
              <p:nvPr/>
            </p:nvSpPr>
            <p:spPr>
              <a:xfrm>
                <a:off x="6727706" y="5238254"/>
                <a:ext cx="3585114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ACACAC"/>
                          </a:solidFill>
                          <a:latin typeface="Cambria Math" panose="02040503050406030204" pitchFamily="18" charset="0"/>
                        </a:rPr>
                        <m:t>𝑳𝒂𝒚𝒆𝒓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ACACAC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0F17FF-66FD-93D4-C2E4-F19E1D55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06" y="5238254"/>
                <a:ext cx="3585114" cy="5078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3630CA-339B-2B9D-9F85-1F6D5C2A795C}"/>
                  </a:ext>
                </a:extLst>
              </p:cNvPr>
              <p:cNvSpPr txBox="1"/>
              <p:nvPr/>
            </p:nvSpPr>
            <p:spPr>
              <a:xfrm>
                <a:off x="9093728" y="5791897"/>
                <a:ext cx="275846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rgbClr val="FF0000"/>
                    </a:solidFill>
                  </a:rPr>
                  <a:t>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𝑑𝑖𝑓𝑓𝑒𝑟𝑒𝑛𝑡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3630CA-339B-2B9D-9F85-1F6D5C2A7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28" y="5791897"/>
                <a:ext cx="2758465" cy="830997"/>
              </a:xfrm>
              <a:prstGeom prst="rect">
                <a:avLst/>
              </a:prstGeom>
              <a:blipFill>
                <a:blip r:embed="rId31"/>
                <a:stretch>
                  <a:fillRect l="-3670" t="-4545" r="-6422"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1" name="Table 450">
            <a:extLst>
              <a:ext uri="{FF2B5EF4-FFF2-40B4-BE49-F238E27FC236}">
                <a16:creationId xmlns:a16="http://schemas.microsoft.com/office/drawing/2014/main" id="{DFE08346-91E2-190E-0E4D-93CBC0A85BAA}"/>
              </a:ext>
            </a:extLst>
          </p:cNvPr>
          <p:cNvGraphicFramePr>
            <a:graphicFrameLocks noGrp="1"/>
          </p:cNvGraphicFramePr>
          <p:nvPr/>
        </p:nvGraphicFramePr>
        <p:xfrm>
          <a:off x="12052540" y="5693446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57" name="Table 456">
            <a:extLst>
              <a:ext uri="{FF2B5EF4-FFF2-40B4-BE49-F238E27FC236}">
                <a16:creationId xmlns:a16="http://schemas.microsoft.com/office/drawing/2014/main" id="{02717263-1132-443A-C4DE-0C91EE1406A4}"/>
              </a:ext>
            </a:extLst>
          </p:cNvPr>
          <p:cNvGraphicFramePr>
            <a:graphicFrameLocks noGrp="1"/>
          </p:cNvGraphicFramePr>
          <p:nvPr/>
        </p:nvGraphicFramePr>
        <p:xfrm>
          <a:off x="12057518" y="6648634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61" name="Table 460">
            <a:extLst>
              <a:ext uri="{FF2B5EF4-FFF2-40B4-BE49-F238E27FC236}">
                <a16:creationId xmlns:a16="http://schemas.microsoft.com/office/drawing/2014/main" id="{7B33D5E1-A009-11D4-D961-3E4268257564}"/>
              </a:ext>
            </a:extLst>
          </p:cNvPr>
          <p:cNvGraphicFramePr>
            <a:graphicFrameLocks noGrp="1"/>
          </p:cNvGraphicFramePr>
          <p:nvPr/>
        </p:nvGraphicFramePr>
        <p:xfrm>
          <a:off x="12062497" y="7603822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464" name="Table 463">
            <a:extLst>
              <a:ext uri="{FF2B5EF4-FFF2-40B4-BE49-F238E27FC236}">
                <a16:creationId xmlns:a16="http://schemas.microsoft.com/office/drawing/2014/main" id="{98070A6E-EC80-71A6-DEAD-40A721910E60}"/>
              </a:ext>
            </a:extLst>
          </p:cNvPr>
          <p:cNvGraphicFramePr>
            <a:graphicFrameLocks noGrp="1"/>
          </p:cNvGraphicFramePr>
          <p:nvPr/>
        </p:nvGraphicFramePr>
        <p:xfrm>
          <a:off x="12062496" y="9095582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F1550A2F-6853-1AE9-8B7C-019BD0EC5F04}"/>
                  </a:ext>
                </a:extLst>
              </p:cNvPr>
              <p:cNvSpPr txBox="1"/>
              <p:nvPr/>
            </p:nvSpPr>
            <p:spPr>
              <a:xfrm>
                <a:off x="11159567" y="8376698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F1550A2F-6853-1AE9-8B7C-019BD0EC5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567" y="8376698"/>
                <a:ext cx="3016026" cy="73866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E363B24-FB51-D6BF-268E-0D5DE5BE88DB}"/>
                  </a:ext>
                </a:extLst>
              </p:cNvPr>
              <p:cNvSpPr txBox="1"/>
              <p:nvPr/>
            </p:nvSpPr>
            <p:spPr>
              <a:xfrm>
                <a:off x="8751668" y="7612046"/>
                <a:ext cx="3707424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7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sz="27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sz="27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sz="2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D" sz="27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d>
                            <m:dPr>
                              <m:ctrlPr>
                                <a:rPr lang="en-ID" sz="27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7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ID" sz="2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 sz="2700" dirty="0"/>
              </a:p>
            </p:txBody>
          </p:sp>
        </mc:Choice>
        <mc:Fallback xmlns=""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E363B24-FB51-D6BF-268E-0D5DE5BE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668" y="7612046"/>
                <a:ext cx="3707424" cy="50783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7" name="Rectangle 476">
            <a:extLst>
              <a:ext uri="{FF2B5EF4-FFF2-40B4-BE49-F238E27FC236}">
                <a16:creationId xmlns:a16="http://schemas.microsoft.com/office/drawing/2014/main" id="{05227586-5698-95B8-D98D-F05300980ACD}"/>
              </a:ext>
            </a:extLst>
          </p:cNvPr>
          <p:cNvSpPr/>
          <p:nvPr/>
        </p:nvSpPr>
        <p:spPr>
          <a:xfrm>
            <a:off x="8622005" y="6811789"/>
            <a:ext cx="447768" cy="245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FD585B19-9324-3B32-9272-08B9B7A9CB0B}"/>
              </a:ext>
            </a:extLst>
          </p:cNvPr>
          <p:cNvSpPr/>
          <p:nvPr/>
        </p:nvSpPr>
        <p:spPr>
          <a:xfrm>
            <a:off x="8622005" y="7754194"/>
            <a:ext cx="447768" cy="245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23B0E9BF-9413-590E-26B8-7F9920C9F9BE}"/>
              </a:ext>
            </a:extLst>
          </p:cNvPr>
          <p:cNvSpPr/>
          <p:nvPr/>
        </p:nvSpPr>
        <p:spPr>
          <a:xfrm>
            <a:off x="8040951" y="9675638"/>
            <a:ext cx="447768" cy="245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8AB0650D-0F4D-7BE8-5311-063585C8DA5C}"/>
                  </a:ext>
                </a:extLst>
              </p:cNvPr>
              <p:cNvSpPr txBox="1"/>
              <p:nvPr/>
            </p:nvSpPr>
            <p:spPr>
              <a:xfrm>
                <a:off x="9116490" y="7241632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𝑹𝒆𝑳𝑼</m:t>
                          </m:r>
                        </m:e>
                      </m:d>
                    </m:oMath>
                  </m:oMathPara>
                </a14:m>
                <a:endParaRPr lang="en-ID" sz="2400" b="1" dirty="0"/>
              </a:p>
            </p:txBody>
          </p:sp>
        </mc:Choice>
        <mc:Fallback xmlns="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8AB0650D-0F4D-7BE8-5311-063585C8D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490" y="7241632"/>
                <a:ext cx="3016026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id="{F7992E07-7A32-8961-6B5F-482F8C38656D}"/>
              </a:ext>
            </a:extLst>
          </p:cNvPr>
          <p:cNvCxnSpPr/>
          <p:nvPr/>
        </p:nvCxnSpPr>
        <p:spPr>
          <a:xfrm>
            <a:off x="9148979" y="8376698"/>
            <a:ext cx="29035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6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val 138">
            <a:extLst>
              <a:ext uri="{FF2B5EF4-FFF2-40B4-BE49-F238E27FC236}">
                <a16:creationId xmlns:a16="http://schemas.microsoft.com/office/drawing/2014/main" id="{6462469A-8CE9-8F52-BC6D-E1F23FE95FFF}"/>
              </a:ext>
            </a:extLst>
          </p:cNvPr>
          <p:cNvSpPr/>
          <p:nvPr/>
        </p:nvSpPr>
        <p:spPr>
          <a:xfrm>
            <a:off x="4718741" y="43858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BCC33A-EA64-19AC-5C6A-3B02F716E440}"/>
              </a:ext>
            </a:extLst>
          </p:cNvPr>
          <p:cNvSpPr/>
          <p:nvPr/>
        </p:nvSpPr>
        <p:spPr>
          <a:xfrm>
            <a:off x="4716239" y="123227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7DF44D-6289-5478-FD14-A1202C494F35}"/>
              </a:ext>
            </a:extLst>
          </p:cNvPr>
          <p:cNvSpPr/>
          <p:nvPr/>
        </p:nvSpPr>
        <p:spPr>
          <a:xfrm>
            <a:off x="4704494" y="207492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080F6EF-D2D3-4255-CA5C-C56973669FBE}"/>
              </a:ext>
            </a:extLst>
          </p:cNvPr>
          <p:cNvSpPr/>
          <p:nvPr/>
        </p:nvSpPr>
        <p:spPr>
          <a:xfrm>
            <a:off x="4704494" y="28997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77EE1B8-8961-6FC5-70A8-C4319E29EF99}"/>
              </a:ext>
            </a:extLst>
          </p:cNvPr>
          <p:cNvSpPr/>
          <p:nvPr/>
        </p:nvSpPr>
        <p:spPr>
          <a:xfrm>
            <a:off x="4716239" y="3750360"/>
            <a:ext cx="334739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AD1BBCD-F932-5088-54D9-353060862FD6}"/>
              </a:ext>
            </a:extLst>
          </p:cNvPr>
          <p:cNvSpPr/>
          <p:nvPr/>
        </p:nvSpPr>
        <p:spPr>
          <a:xfrm>
            <a:off x="4704494" y="458079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41D1917-5093-3CC4-0BAF-4F408CA59C11}"/>
              </a:ext>
            </a:extLst>
          </p:cNvPr>
          <p:cNvSpPr/>
          <p:nvPr/>
        </p:nvSpPr>
        <p:spPr>
          <a:xfrm>
            <a:off x="4687202" y="54292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7093E07-AA7C-BE04-9B2F-E32C49441082}"/>
              </a:ext>
            </a:extLst>
          </p:cNvPr>
          <p:cNvSpPr/>
          <p:nvPr/>
        </p:nvSpPr>
        <p:spPr>
          <a:xfrm>
            <a:off x="4718738" y="650503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8C04348-1E7A-112C-A97D-30B854BB33C3}"/>
              </a:ext>
            </a:extLst>
          </p:cNvPr>
          <p:cNvSpPr/>
          <p:nvPr/>
        </p:nvSpPr>
        <p:spPr>
          <a:xfrm>
            <a:off x="6044620" y="135299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FF588D-11D5-0A28-5731-4866B91582DE}"/>
              </a:ext>
            </a:extLst>
          </p:cNvPr>
          <p:cNvSpPr/>
          <p:nvPr/>
        </p:nvSpPr>
        <p:spPr>
          <a:xfrm>
            <a:off x="6044620" y="1841916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AA8D735-3280-4CFA-52BF-4F7758E5F8C5}"/>
              </a:ext>
            </a:extLst>
          </p:cNvPr>
          <p:cNvSpPr/>
          <p:nvPr/>
        </p:nvSpPr>
        <p:spPr>
          <a:xfrm>
            <a:off x="6044618" y="2339324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4B4DF3-6BEA-4803-7822-76EE80EC0A89}"/>
              </a:ext>
            </a:extLst>
          </p:cNvPr>
          <p:cNvSpPr/>
          <p:nvPr/>
        </p:nvSpPr>
        <p:spPr>
          <a:xfrm>
            <a:off x="6044618" y="283746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A547D67-3BA9-F713-4AC7-39BA38E75D85}"/>
              </a:ext>
            </a:extLst>
          </p:cNvPr>
          <p:cNvSpPr/>
          <p:nvPr/>
        </p:nvSpPr>
        <p:spPr>
          <a:xfrm>
            <a:off x="6044618" y="3335606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C0BCD23-AD5E-A592-632C-7C422F23FFF5}"/>
              </a:ext>
            </a:extLst>
          </p:cNvPr>
          <p:cNvSpPr/>
          <p:nvPr/>
        </p:nvSpPr>
        <p:spPr>
          <a:xfrm>
            <a:off x="6044618" y="3833747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E328054-4287-E419-677B-99E8830A5CDC}"/>
              </a:ext>
            </a:extLst>
          </p:cNvPr>
          <p:cNvSpPr/>
          <p:nvPr/>
        </p:nvSpPr>
        <p:spPr>
          <a:xfrm>
            <a:off x="6044618" y="4331888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6FE0B14-D89C-F9DD-D323-75A09235E893}"/>
              </a:ext>
            </a:extLst>
          </p:cNvPr>
          <p:cNvSpPr/>
          <p:nvPr/>
        </p:nvSpPr>
        <p:spPr>
          <a:xfrm>
            <a:off x="6044618" y="4830029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0DFD871-AEA6-0033-D655-C1FFDAE7E125}"/>
              </a:ext>
            </a:extLst>
          </p:cNvPr>
          <p:cNvSpPr/>
          <p:nvPr/>
        </p:nvSpPr>
        <p:spPr>
          <a:xfrm>
            <a:off x="6044618" y="5826311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5067236-F15D-2034-EA01-1F553F9DFC17}"/>
              </a:ext>
            </a:extLst>
          </p:cNvPr>
          <p:cNvSpPr/>
          <p:nvPr/>
        </p:nvSpPr>
        <p:spPr>
          <a:xfrm>
            <a:off x="7370497" y="2234322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C1BB858-452C-20AA-C26E-C742994C7F1B}"/>
              </a:ext>
            </a:extLst>
          </p:cNvPr>
          <p:cNvSpPr/>
          <p:nvPr/>
        </p:nvSpPr>
        <p:spPr>
          <a:xfrm>
            <a:off x="7370497" y="280350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94BAA2E-F164-FC48-23C0-2CCD6D323D5E}"/>
              </a:ext>
            </a:extLst>
          </p:cNvPr>
          <p:cNvSpPr/>
          <p:nvPr/>
        </p:nvSpPr>
        <p:spPr>
          <a:xfrm>
            <a:off x="7370495" y="3379193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5B8354-94FA-6BE7-B788-2D7D3E8CE81A}"/>
              </a:ext>
            </a:extLst>
          </p:cNvPr>
          <p:cNvSpPr/>
          <p:nvPr/>
        </p:nvSpPr>
        <p:spPr>
          <a:xfrm>
            <a:off x="7370494" y="3954885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E4346C-30D2-7BFF-23EE-1C0DD69A33C4}"/>
              </a:ext>
            </a:extLst>
          </p:cNvPr>
          <p:cNvSpPr/>
          <p:nvPr/>
        </p:nvSpPr>
        <p:spPr>
          <a:xfrm>
            <a:off x="7370491" y="510627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/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ADFA3EF5-9732-5A28-6929-09C93CD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180" y="5120351"/>
                <a:ext cx="45720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/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0FF666F-2176-044A-6DA9-469A324F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53" y="4310306"/>
                <a:ext cx="45720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73B9DA8C-6F69-6D8B-45DA-1810994C70D8}"/>
              </a:ext>
            </a:extLst>
          </p:cNvPr>
          <p:cNvCxnSpPr>
            <a:cxnSpLocks/>
            <a:stCxn id="139" idx="6"/>
            <a:endCxn id="186" idx="2"/>
          </p:cNvCxnSpPr>
          <p:nvPr/>
        </p:nvCxnSpPr>
        <p:spPr>
          <a:xfrm>
            <a:off x="5045067" y="583744"/>
            <a:ext cx="999552" cy="91440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54803D0-4609-BC7B-03CD-8230809A528E}"/>
              </a:ext>
            </a:extLst>
          </p:cNvPr>
          <p:cNvCxnSpPr>
            <a:cxnSpLocks/>
            <a:stCxn id="139" idx="6"/>
            <a:endCxn id="187" idx="2"/>
          </p:cNvCxnSpPr>
          <p:nvPr/>
        </p:nvCxnSpPr>
        <p:spPr>
          <a:xfrm>
            <a:off x="5045067" y="583743"/>
            <a:ext cx="999552" cy="1403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A81A6E3F-75F5-C29B-5F78-B2565470355D}"/>
              </a:ext>
            </a:extLst>
          </p:cNvPr>
          <p:cNvCxnSpPr>
            <a:cxnSpLocks/>
            <a:stCxn id="139" idx="6"/>
            <a:endCxn id="188" idx="2"/>
          </p:cNvCxnSpPr>
          <p:nvPr/>
        </p:nvCxnSpPr>
        <p:spPr>
          <a:xfrm>
            <a:off x="5045068" y="583744"/>
            <a:ext cx="999551" cy="19007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004D8B0-127B-3A87-882F-59D3B8632C4A}"/>
              </a:ext>
            </a:extLst>
          </p:cNvPr>
          <p:cNvCxnSpPr>
            <a:cxnSpLocks/>
            <a:stCxn id="139" idx="6"/>
            <a:endCxn id="191" idx="2"/>
          </p:cNvCxnSpPr>
          <p:nvPr/>
        </p:nvCxnSpPr>
        <p:spPr>
          <a:xfrm>
            <a:off x="5045068" y="583744"/>
            <a:ext cx="999551" cy="23988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CD89B0F-EFDF-50FF-2DAC-4AB1207A7100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5068" y="583744"/>
            <a:ext cx="999551" cy="28970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CC64457F-CDE3-15AE-9B2E-808B81A67C8C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5068" y="583744"/>
            <a:ext cx="999551" cy="33951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93C33E0-61A9-B5C5-2F96-260F4A3100D3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5068" y="583744"/>
            <a:ext cx="999551" cy="3893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20A0E357-CBE4-8C50-7B2A-990D1431733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5068" y="583744"/>
            <a:ext cx="999551" cy="43914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315EF35-9D71-6BD1-0358-6179D5CD951A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5068" y="583744"/>
            <a:ext cx="999551" cy="53877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8D56161-7BD1-42CD-7498-D4BBC3876475}"/>
              </a:ext>
            </a:extLst>
          </p:cNvPr>
          <p:cNvCxnSpPr>
            <a:cxnSpLocks/>
            <a:stCxn id="175" idx="6"/>
            <a:endCxn id="186" idx="2"/>
          </p:cNvCxnSpPr>
          <p:nvPr/>
        </p:nvCxnSpPr>
        <p:spPr>
          <a:xfrm>
            <a:off x="5042565" y="1377433"/>
            <a:ext cx="1002054" cy="1207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89DF5A6-1F63-FB09-9F93-33CE8DE235BB}"/>
              </a:ext>
            </a:extLst>
          </p:cNvPr>
          <p:cNvCxnSpPr>
            <a:cxnSpLocks/>
            <a:stCxn id="175" idx="6"/>
            <a:endCxn id="187" idx="2"/>
          </p:cNvCxnSpPr>
          <p:nvPr/>
        </p:nvCxnSpPr>
        <p:spPr>
          <a:xfrm>
            <a:off x="5042565" y="1377432"/>
            <a:ext cx="1002054" cy="60964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ACC7600-848B-A873-A5E2-B82CFDF70368}"/>
              </a:ext>
            </a:extLst>
          </p:cNvPr>
          <p:cNvCxnSpPr>
            <a:cxnSpLocks/>
            <a:endCxn id="188" idx="2"/>
          </p:cNvCxnSpPr>
          <p:nvPr/>
        </p:nvCxnSpPr>
        <p:spPr>
          <a:xfrm>
            <a:off x="5042566" y="1377433"/>
            <a:ext cx="1002053" cy="11070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72CBC2-9C1D-EEDD-B465-D766068DC2DC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5042566" y="1377433"/>
            <a:ext cx="1002053" cy="160519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AD351C89-7E2D-66C1-A849-E3032DCAFFCA}"/>
              </a:ext>
            </a:extLst>
          </p:cNvPr>
          <p:cNvCxnSpPr>
            <a:cxnSpLocks/>
            <a:endCxn id="192" idx="2"/>
          </p:cNvCxnSpPr>
          <p:nvPr/>
        </p:nvCxnSpPr>
        <p:spPr>
          <a:xfrm>
            <a:off x="5042566" y="1377433"/>
            <a:ext cx="1002053" cy="210333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6C4FE-509D-8267-3CD3-007E9D1C435B}"/>
              </a:ext>
            </a:extLst>
          </p:cNvPr>
          <p:cNvCxnSpPr>
            <a:cxnSpLocks/>
            <a:endCxn id="193" idx="2"/>
          </p:cNvCxnSpPr>
          <p:nvPr/>
        </p:nvCxnSpPr>
        <p:spPr>
          <a:xfrm>
            <a:off x="5042566" y="1377433"/>
            <a:ext cx="1002053" cy="260147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73B4B71-79B7-F3D4-E57A-ECA02D9BB4A9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42566" y="1377433"/>
            <a:ext cx="1002053" cy="309961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EA08BDB-4C15-47E9-C1E4-8A03A4E07F2C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42566" y="1377433"/>
            <a:ext cx="1002053" cy="359775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AC821B8-0DEA-755C-E6B3-9F88068BEEC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1377433"/>
            <a:ext cx="1002053" cy="459404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1DF5006-6BFD-A44F-714C-FF06D27687D1}"/>
              </a:ext>
            </a:extLst>
          </p:cNvPr>
          <p:cNvCxnSpPr>
            <a:cxnSpLocks/>
            <a:stCxn id="176" idx="6"/>
            <a:endCxn id="186" idx="2"/>
          </p:cNvCxnSpPr>
          <p:nvPr/>
        </p:nvCxnSpPr>
        <p:spPr>
          <a:xfrm flipV="1">
            <a:off x="5030820" y="1498151"/>
            <a:ext cx="1013799" cy="72193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0A6FF1E-EEC8-4360-8AA8-87DD3FB6201C}"/>
              </a:ext>
            </a:extLst>
          </p:cNvPr>
          <p:cNvCxnSpPr>
            <a:cxnSpLocks/>
            <a:stCxn id="176" idx="6"/>
            <a:endCxn id="187" idx="2"/>
          </p:cNvCxnSpPr>
          <p:nvPr/>
        </p:nvCxnSpPr>
        <p:spPr>
          <a:xfrm flipV="1">
            <a:off x="5030820" y="1987078"/>
            <a:ext cx="1013799" cy="23301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B04AE5C3-2D71-1338-2319-F5DFA714404B}"/>
              </a:ext>
            </a:extLst>
          </p:cNvPr>
          <p:cNvCxnSpPr>
            <a:cxnSpLocks/>
            <a:stCxn id="176" idx="6"/>
            <a:endCxn id="188" idx="2"/>
          </p:cNvCxnSpPr>
          <p:nvPr/>
        </p:nvCxnSpPr>
        <p:spPr>
          <a:xfrm>
            <a:off x="5030821" y="2220089"/>
            <a:ext cx="1013798" cy="2643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E16A40FE-2C8C-4507-2C6C-2E6541DC5765}"/>
              </a:ext>
            </a:extLst>
          </p:cNvPr>
          <p:cNvCxnSpPr>
            <a:cxnSpLocks/>
            <a:stCxn id="176" idx="6"/>
            <a:endCxn id="191" idx="2"/>
          </p:cNvCxnSpPr>
          <p:nvPr/>
        </p:nvCxnSpPr>
        <p:spPr>
          <a:xfrm>
            <a:off x="5030821" y="2220089"/>
            <a:ext cx="1013798" cy="7625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BEF2292-D1E9-6A16-AFC9-4C7E170983BE}"/>
              </a:ext>
            </a:extLst>
          </p:cNvPr>
          <p:cNvCxnSpPr>
            <a:cxnSpLocks/>
            <a:stCxn id="177" idx="6"/>
            <a:endCxn id="191" idx="2"/>
          </p:cNvCxnSpPr>
          <p:nvPr/>
        </p:nvCxnSpPr>
        <p:spPr>
          <a:xfrm flipV="1">
            <a:off x="5030821" y="2982626"/>
            <a:ext cx="1013798" cy="62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3DDBA4-DAC2-C21C-7436-EBB87DE2743C}"/>
              </a:ext>
            </a:extLst>
          </p:cNvPr>
          <p:cNvCxnSpPr>
            <a:cxnSpLocks/>
            <a:stCxn id="177" idx="6"/>
            <a:endCxn id="192" idx="2"/>
          </p:cNvCxnSpPr>
          <p:nvPr/>
        </p:nvCxnSpPr>
        <p:spPr>
          <a:xfrm>
            <a:off x="5030821" y="3044947"/>
            <a:ext cx="1013798" cy="4358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821F4BF-BD13-7836-AF35-D0B2980295ED}"/>
              </a:ext>
            </a:extLst>
          </p:cNvPr>
          <p:cNvCxnSpPr>
            <a:cxnSpLocks/>
            <a:stCxn id="176" idx="6"/>
            <a:endCxn id="192" idx="2"/>
          </p:cNvCxnSpPr>
          <p:nvPr/>
        </p:nvCxnSpPr>
        <p:spPr>
          <a:xfrm>
            <a:off x="5030821" y="2220089"/>
            <a:ext cx="1013798" cy="126067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5CC3224-582B-CC95-A326-9DAB42289275}"/>
              </a:ext>
            </a:extLst>
          </p:cNvPr>
          <p:cNvCxnSpPr>
            <a:cxnSpLocks/>
            <a:stCxn id="176" idx="6"/>
            <a:endCxn id="193" idx="2"/>
          </p:cNvCxnSpPr>
          <p:nvPr/>
        </p:nvCxnSpPr>
        <p:spPr>
          <a:xfrm>
            <a:off x="5030821" y="2220089"/>
            <a:ext cx="1013798" cy="175881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607804AF-CF9B-8BEB-1748-BF45AF3CA73D}"/>
              </a:ext>
            </a:extLst>
          </p:cNvPr>
          <p:cNvCxnSpPr>
            <a:cxnSpLocks/>
            <a:endCxn id="194" idx="2"/>
          </p:cNvCxnSpPr>
          <p:nvPr/>
        </p:nvCxnSpPr>
        <p:spPr>
          <a:xfrm>
            <a:off x="5030821" y="2220089"/>
            <a:ext cx="1013798" cy="225696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A3ACCC97-2F94-6D5C-2366-52C1565625E8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2220089"/>
            <a:ext cx="1013798" cy="27551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10A9AEE-0065-228C-E83D-273F7B466FDB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2220089"/>
            <a:ext cx="1013798" cy="3751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2BD53A3-BF6F-BE30-E224-A73F04072DF9}"/>
              </a:ext>
            </a:extLst>
          </p:cNvPr>
          <p:cNvCxnSpPr>
            <a:cxnSpLocks/>
            <a:stCxn id="177" idx="6"/>
            <a:endCxn id="186" idx="2"/>
          </p:cNvCxnSpPr>
          <p:nvPr/>
        </p:nvCxnSpPr>
        <p:spPr>
          <a:xfrm flipV="1">
            <a:off x="5030820" y="1498151"/>
            <a:ext cx="1013799" cy="15467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FF6D386-C375-543A-F167-F7C1AD02B3CB}"/>
              </a:ext>
            </a:extLst>
          </p:cNvPr>
          <p:cNvCxnSpPr>
            <a:cxnSpLocks/>
            <a:stCxn id="177" idx="6"/>
            <a:endCxn id="187" idx="2"/>
          </p:cNvCxnSpPr>
          <p:nvPr/>
        </p:nvCxnSpPr>
        <p:spPr>
          <a:xfrm flipV="1">
            <a:off x="5030820" y="1987077"/>
            <a:ext cx="1013799" cy="1057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829763E3-523A-ADB4-985B-82B342A14423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5030820" y="2476004"/>
            <a:ext cx="1013799" cy="5689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A7EB20-5EF2-C288-F5B1-843CE6D46BC9}"/>
              </a:ext>
            </a:extLst>
          </p:cNvPr>
          <p:cNvCxnSpPr>
            <a:cxnSpLocks/>
            <a:stCxn id="177" idx="6"/>
            <a:endCxn id="193" idx="2"/>
          </p:cNvCxnSpPr>
          <p:nvPr/>
        </p:nvCxnSpPr>
        <p:spPr>
          <a:xfrm>
            <a:off x="5030821" y="3044947"/>
            <a:ext cx="1013798" cy="9339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83E4B4B-B50B-AE8A-663F-1A58843872BF}"/>
              </a:ext>
            </a:extLst>
          </p:cNvPr>
          <p:cNvCxnSpPr>
            <a:cxnSpLocks/>
            <a:stCxn id="177" idx="6"/>
            <a:endCxn id="194" idx="2"/>
          </p:cNvCxnSpPr>
          <p:nvPr/>
        </p:nvCxnSpPr>
        <p:spPr>
          <a:xfrm>
            <a:off x="5030821" y="3044947"/>
            <a:ext cx="1013798" cy="14321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A8D69F07-0F70-2C3F-8F5E-47936DF95CE5}"/>
              </a:ext>
            </a:extLst>
          </p:cNvPr>
          <p:cNvCxnSpPr>
            <a:cxnSpLocks/>
            <a:endCxn id="195" idx="2"/>
          </p:cNvCxnSpPr>
          <p:nvPr/>
        </p:nvCxnSpPr>
        <p:spPr>
          <a:xfrm>
            <a:off x="5030821" y="3044947"/>
            <a:ext cx="1013798" cy="19302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E51899-6A5F-6D2F-34E0-D5D2CAF5EEB5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30821" y="3044947"/>
            <a:ext cx="1013798" cy="2926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1DCE486F-7CBF-C195-4052-7A78807A414F}"/>
              </a:ext>
            </a:extLst>
          </p:cNvPr>
          <p:cNvCxnSpPr>
            <a:cxnSpLocks/>
            <a:stCxn id="178" idx="6"/>
            <a:endCxn id="187" idx="2"/>
          </p:cNvCxnSpPr>
          <p:nvPr/>
        </p:nvCxnSpPr>
        <p:spPr>
          <a:xfrm flipV="1">
            <a:off x="5050977" y="1987077"/>
            <a:ext cx="993642" cy="19084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F033BAFC-F0DD-D63F-569C-BBEDF0ED5F84}"/>
              </a:ext>
            </a:extLst>
          </p:cNvPr>
          <p:cNvCxnSpPr>
            <a:cxnSpLocks/>
            <a:stCxn id="178" idx="6"/>
            <a:endCxn id="186" idx="2"/>
          </p:cNvCxnSpPr>
          <p:nvPr/>
        </p:nvCxnSpPr>
        <p:spPr>
          <a:xfrm flipV="1">
            <a:off x="5050977" y="1498151"/>
            <a:ext cx="993642" cy="23973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145DD10-3469-4C4D-9D5E-1CCFE49C4CF3}"/>
              </a:ext>
            </a:extLst>
          </p:cNvPr>
          <p:cNvCxnSpPr>
            <a:cxnSpLocks/>
            <a:stCxn id="178" idx="6"/>
            <a:endCxn id="188" idx="2"/>
          </p:cNvCxnSpPr>
          <p:nvPr/>
        </p:nvCxnSpPr>
        <p:spPr>
          <a:xfrm flipV="1">
            <a:off x="5050978" y="2484485"/>
            <a:ext cx="993641" cy="141103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2605A4DF-B70D-C578-06F8-5FAB93A9275C}"/>
              </a:ext>
            </a:extLst>
          </p:cNvPr>
          <p:cNvCxnSpPr>
            <a:cxnSpLocks/>
            <a:stCxn id="178" idx="6"/>
            <a:endCxn id="191" idx="2"/>
          </p:cNvCxnSpPr>
          <p:nvPr/>
        </p:nvCxnSpPr>
        <p:spPr>
          <a:xfrm flipV="1">
            <a:off x="5050978" y="2982626"/>
            <a:ext cx="993641" cy="912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4A5321F4-9F95-4B28-BEA8-1A1FA3011538}"/>
              </a:ext>
            </a:extLst>
          </p:cNvPr>
          <p:cNvCxnSpPr>
            <a:cxnSpLocks/>
            <a:stCxn id="178" idx="6"/>
            <a:endCxn id="192" idx="2"/>
          </p:cNvCxnSpPr>
          <p:nvPr/>
        </p:nvCxnSpPr>
        <p:spPr>
          <a:xfrm flipV="1">
            <a:off x="5050978" y="3480767"/>
            <a:ext cx="993641" cy="41475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B1E4F584-9E74-7911-AE33-DD8F3917A8C7}"/>
              </a:ext>
            </a:extLst>
          </p:cNvPr>
          <p:cNvCxnSpPr>
            <a:cxnSpLocks/>
            <a:stCxn id="178" idx="6"/>
            <a:endCxn id="193" idx="2"/>
          </p:cNvCxnSpPr>
          <p:nvPr/>
        </p:nvCxnSpPr>
        <p:spPr>
          <a:xfrm>
            <a:off x="5050978" y="3895522"/>
            <a:ext cx="993641" cy="83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C8533F9-62B7-53E5-D76D-146D31AD8ADD}"/>
              </a:ext>
            </a:extLst>
          </p:cNvPr>
          <p:cNvCxnSpPr>
            <a:cxnSpLocks/>
            <a:stCxn id="178" idx="6"/>
            <a:endCxn id="194" idx="2"/>
          </p:cNvCxnSpPr>
          <p:nvPr/>
        </p:nvCxnSpPr>
        <p:spPr>
          <a:xfrm>
            <a:off x="5050978" y="3895522"/>
            <a:ext cx="993641" cy="5815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9A7AFCF6-463C-06EA-12FE-0A099D048392}"/>
              </a:ext>
            </a:extLst>
          </p:cNvPr>
          <p:cNvCxnSpPr>
            <a:cxnSpLocks/>
            <a:stCxn id="178" idx="6"/>
            <a:endCxn id="195" idx="2"/>
          </p:cNvCxnSpPr>
          <p:nvPr/>
        </p:nvCxnSpPr>
        <p:spPr>
          <a:xfrm>
            <a:off x="5050978" y="3895522"/>
            <a:ext cx="993641" cy="10796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74B1807-5C93-33D1-CB9A-2907C6A02BD6}"/>
              </a:ext>
            </a:extLst>
          </p:cNvPr>
          <p:cNvCxnSpPr>
            <a:cxnSpLocks/>
            <a:endCxn id="197" idx="2"/>
          </p:cNvCxnSpPr>
          <p:nvPr/>
        </p:nvCxnSpPr>
        <p:spPr>
          <a:xfrm>
            <a:off x="5042566" y="3895522"/>
            <a:ext cx="1002053" cy="207595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AAFF4783-6018-1A5E-696F-5A1B1D38BF29}"/>
              </a:ext>
            </a:extLst>
          </p:cNvPr>
          <p:cNvCxnSpPr>
            <a:cxnSpLocks/>
            <a:stCxn id="179" idx="6"/>
            <a:endCxn id="186" idx="2"/>
          </p:cNvCxnSpPr>
          <p:nvPr/>
        </p:nvCxnSpPr>
        <p:spPr>
          <a:xfrm flipV="1">
            <a:off x="5030820" y="1498151"/>
            <a:ext cx="1013799" cy="322780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70811425-834A-B2D5-68BC-7DBDAB65F58B}"/>
              </a:ext>
            </a:extLst>
          </p:cNvPr>
          <p:cNvCxnSpPr>
            <a:cxnSpLocks/>
            <a:stCxn id="179" idx="6"/>
            <a:endCxn id="187" idx="2"/>
          </p:cNvCxnSpPr>
          <p:nvPr/>
        </p:nvCxnSpPr>
        <p:spPr>
          <a:xfrm flipV="1">
            <a:off x="5030820" y="1987078"/>
            <a:ext cx="1013799" cy="27388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200D9E6E-FC73-D584-2C4D-852139771CE8}"/>
              </a:ext>
            </a:extLst>
          </p:cNvPr>
          <p:cNvCxnSpPr>
            <a:cxnSpLocks/>
            <a:stCxn id="179" idx="6"/>
            <a:endCxn id="188" idx="2"/>
          </p:cNvCxnSpPr>
          <p:nvPr/>
        </p:nvCxnSpPr>
        <p:spPr>
          <a:xfrm flipV="1">
            <a:off x="5030821" y="2484485"/>
            <a:ext cx="1013798" cy="224147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4E6114D-703E-A87E-D80F-15C0EBA1EB7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2981893"/>
            <a:ext cx="1013798" cy="174406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B00622D-2ACB-1E1C-DDB6-E3E857710B31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479300"/>
            <a:ext cx="1013798" cy="124665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807B9398-CF29-4057-6C81-62B974E85B03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3976708"/>
            <a:ext cx="1013798" cy="7492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B27C485E-8508-B4C8-3611-DE68D6B9BBCD}"/>
              </a:ext>
            </a:extLst>
          </p:cNvPr>
          <p:cNvCxnSpPr>
            <a:cxnSpLocks/>
            <a:stCxn id="179" idx="6"/>
          </p:cNvCxnSpPr>
          <p:nvPr/>
        </p:nvCxnSpPr>
        <p:spPr>
          <a:xfrm flipV="1">
            <a:off x="5030821" y="4474115"/>
            <a:ext cx="1013798" cy="2518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CCE3518-73FC-78A0-3B4A-1B942574FC23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5030821" y="4725956"/>
            <a:ext cx="1013798" cy="2455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8108BF1-9AD6-A804-C6A3-EFAAC278D8A6}"/>
              </a:ext>
            </a:extLst>
          </p:cNvPr>
          <p:cNvCxnSpPr>
            <a:cxnSpLocks/>
            <a:stCxn id="179" idx="6"/>
            <a:endCxn id="197" idx="2"/>
          </p:cNvCxnSpPr>
          <p:nvPr/>
        </p:nvCxnSpPr>
        <p:spPr>
          <a:xfrm>
            <a:off x="5030821" y="4725956"/>
            <a:ext cx="1013798" cy="12455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298F149D-8AAD-8654-4398-656E55F0A719}"/>
              </a:ext>
            </a:extLst>
          </p:cNvPr>
          <p:cNvCxnSpPr>
            <a:cxnSpLocks/>
            <a:stCxn id="180" idx="6"/>
            <a:endCxn id="186" idx="2"/>
          </p:cNvCxnSpPr>
          <p:nvPr/>
        </p:nvCxnSpPr>
        <p:spPr>
          <a:xfrm flipV="1">
            <a:off x="5013528" y="1498151"/>
            <a:ext cx="1031091" cy="407623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A995B81A-0375-3B4D-6556-F614DE6719CF}"/>
              </a:ext>
            </a:extLst>
          </p:cNvPr>
          <p:cNvCxnSpPr>
            <a:cxnSpLocks/>
            <a:stCxn id="180" idx="6"/>
            <a:endCxn id="187" idx="2"/>
          </p:cNvCxnSpPr>
          <p:nvPr/>
        </p:nvCxnSpPr>
        <p:spPr>
          <a:xfrm flipV="1">
            <a:off x="5013528" y="1987078"/>
            <a:ext cx="1031091" cy="35873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3F90E3F2-C034-206C-F767-9669F0DAD8D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476004"/>
            <a:ext cx="1031091" cy="309837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DF05E4EB-69F2-364F-853E-30320B1D632C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2964931"/>
            <a:ext cx="1031091" cy="260945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E0D65E67-7DC0-C198-982D-46C9F2B1B183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453857"/>
            <a:ext cx="1031091" cy="21205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3A67081-230E-B997-0D97-3EA0D9406CA9}"/>
              </a:ext>
            </a:extLst>
          </p:cNvPr>
          <p:cNvCxnSpPr>
            <a:cxnSpLocks/>
            <a:stCxn id="180" idx="6"/>
          </p:cNvCxnSpPr>
          <p:nvPr/>
        </p:nvCxnSpPr>
        <p:spPr>
          <a:xfrm flipV="1">
            <a:off x="5013528" y="3942784"/>
            <a:ext cx="1031091" cy="16316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CC35052-EEEA-0ACD-B130-770AB601F1E8}"/>
              </a:ext>
            </a:extLst>
          </p:cNvPr>
          <p:cNvCxnSpPr>
            <a:cxnSpLocks/>
            <a:stCxn id="180" idx="6"/>
            <a:endCxn id="194" idx="2"/>
          </p:cNvCxnSpPr>
          <p:nvPr/>
        </p:nvCxnSpPr>
        <p:spPr>
          <a:xfrm flipV="1">
            <a:off x="5013529" y="4477049"/>
            <a:ext cx="1031090" cy="109733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B323BBF1-B422-07E8-EA6A-6E1B156E3669}"/>
              </a:ext>
            </a:extLst>
          </p:cNvPr>
          <p:cNvCxnSpPr>
            <a:cxnSpLocks/>
            <a:stCxn id="180" idx="6"/>
            <a:endCxn id="195" idx="2"/>
          </p:cNvCxnSpPr>
          <p:nvPr/>
        </p:nvCxnSpPr>
        <p:spPr>
          <a:xfrm flipV="1">
            <a:off x="5013529" y="4975190"/>
            <a:ext cx="1031090" cy="5991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5D0C3D-7971-E9D7-0D41-214573DE19B2}"/>
              </a:ext>
            </a:extLst>
          </p:cNvPr>
          <p:cNvCxnSpPr>
            <a:cxnSpLocks/>
            <a:stCxn id="180" idx="6"/>
            <a:endCxn id="197" idx="2"/>
          </p:cNvCxnSpPr>
          <p:nvPr/>
        </p:nvCxnSpPr>
        <p:spPr>
          <a:xfrm>
            <a:off x="5013529" y="5574383"/>
            <a:ext cx="1031090" cy="3970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F346BB8-CCA0-9E6E-65CD-6A3D4625E348}"/>
              </a:ext>
            </a:extLst>
          </p:cNvPr>
          <p:cNvCxnSpPr>
            <a:cxnSpLocks/>
            <a:stCxn id="181" idx="6"/>
            <a:endCxn id="186" idx="2"/>
          </p:cNvCxnSpPr>
          <p:nvPr/>
        </p:nvCxnSpPr>
        <p:spPr>
          <a:xfrm flipV="1">
            <a:off x="5045064" y="1498151"/>
            <a:ext cx="999555" cy="515204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83EAC9D-1942-8F0A-27E8-FF2B511924D3}"/>
              </a:ext>
            </a:extLst>
          </p:cNvPr>
          <p:cNvCxnSpPr>
            <a:cxnSpLocks/>
            <a:stCxn id="181" idx="6"/>
            <a:endCxn id="187" idx="2"/>
          </p:cNvCxnSpPr>
          <p:nvPr/>
        </p:nvCxnSpPr>
        <p:spPr>
          <a:xfrm flipV="1">
            <a:off x="5045064" y="1987077"/>
            <a:ext cx="999555" cy="46631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95A8AF7-A667-4962-0A0E-E5201362D34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476004"/>
            <a:ext cx="999555" cy="41741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9B611E2-EFA2-EC4F-5687-E1480048CF72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2964930"/>
            <a:ext cx="999555" cy="36852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F4E9795-1542-E9C9-B6D5-BE0F4D3AA664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453857"/>
            <a:ext cx="999555" cy="31963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099A5450-F452-C193-0886-69768EDB4EBD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3942783"/>
            <a:ext cx="999555" cy="270741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9635138-DE88-31E2-7BEA-8EDBE88BA163}"/>
              </a:ext>
            </a:extLst>
          </p:cNvPr>
          <p:cNvCxnSpPr>
            <a:cxnSpLocks/>
            <a:stCxn id="181" idx="6"/>
          </p:cNvCxnSpPr>
          <p:nvPr/>
        </p:nvCxnSpPr>
        <p:spPr>
          <a:xfrm flipV="1">
            <a:off x="5045064" y="4431710"/>
            <a:ext cx="999555" cy="221849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9421FFE-85FA-6324-396C-FFDBAD0CED5D}"/>
              </a:ext>
            </a:extLst>
          </p:cNvPr>
          <p:cNvCxnSpPr>
            <a:cxnSpLocks/>
            <a:stCxn id="256" idx="6"/>
            <a:endCxn id="270" idx="2"/>
          </p:cNvCxnSpPr>
          <p:nvPr/>
        </p:nvCxnSpPr>
        <p:spPr>
          <a:xfrm flipV="1">
            <a:off x="572674" y="8407562"/>
            <a:ext cx="1234013" cy="10965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/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CC118-7EE4-942C-11CC-8A713CE7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075326"/>
                <a:ext cx="686616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/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BD6B4E-3092-454F-E562-EC2F35EF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2662831"/>
                <a:ext cx="686616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/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8AEF4-95B0-33C8-CAAC-B2CB099A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250336"/>
                <a:ext cx="686616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/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231FFC-8D63-AF15-AB13-55EC2FA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69" y="3837841"/>
                <a:ext cx="686616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/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1" i="1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D" sz="2700" b="1" dirty="0">
                  <a:ln>
                    <a:solidFill>
                      <a:schemeClr val="tx1"/>
                    </a:solidFill>
                  </a:ln>
                  <a:solidFill>
                    <a:srgbClr val="4877C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26AD3-D03E-AE64-69EC-E7D95FC0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11" y="4933471"/>
                <a:ext cx="686616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0F681D-9AEA-5101-9916-52B9C67F6E97}"/>
              </a:ext>
            </a:extLst>
          </p:cNvPr>
          <p:cNvCxnSpPr>
            <a:cxnSpLocks/>
            <a:stCxn id="198" idx="2"/>
            <a:endCxn id="186" idx="6"/>
          </p:cNvCxnSpPr>
          <p:nvPr/>
        </p:nvCxnSpPr>
        <p:spPr>
          <a:xfrm flipH="1" flipV="1">
            <a:off x="6370946" y="1498151"/>
            <a:ext cx="999551" cy="88133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592AB2-D5AC-E65C-3C70-9F5E0C633AA3}"/>
              </a:ext>
            </a:extLst>
          </p:cNvPr>
          <p:cNvCxnSpPr>
            <a:cxnSpLocks/>
            <a:stCxn id="199" idx="2"/>
            <a:endCxn id="186" idx="6"/>
          </p:cNvCxnSpPr>
          <p:nvPr/>
        </p:nvCxnSpPr>
        <p:spPr>
          <a:xfrm flipH="1" flipV="1">
            <a:off x="6370946" y="1498151"/>
            <a:ext cx="999551" cy="14505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E2721-7EC7-4109-E78D-C1AA72AC366C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498151"/>
            <a:ext cx="999549" cy="20262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0C30F2-1442-3D29-240C-1F41E3019A32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498151"/>
            <a:ext cx="999548" cy="260189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35FE93-EF8E-0AF7-6440-4D48D0A9F38A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498151"/>
            <a:ext cx="999545" cy="375328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E0720-A835-3E3A-478E-50BB1531C0EA}"/>
              </a:ext>
            </a:extLst>
          </p:cNvPr>
          <p:cNvCxnSpPr>
            <a:cxnSpLocks/>
            <a:stCxn id="198" idx="2"/>
            <a:endCxn id="187" idx="6"/>
          </p:cNvCxnSpPr>
          <p:nvPr/>
        </p:nvCxnSpPr>
        <p:spPr>
          <a:xfrm flipH="1" flipV="1">
            <a:off x="6370946" y="1987077"/>
            <a:ext cx="999551" cy="3924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0113B5-FC8A-CC44-2A65-DF8C7E9125C2}"/>
              </a:ext>
            </a:extLst>
          </p:cNvPr>
          <p:cNvCxnSpPr>
            <a:cxnSpLocks/>
            <a:stCxn id="199" idx="2"/>
            <a:endCxn id="187" idx="6"/>
          </p:cNvCxnSpPr>
          <p:nvPr/>
        </p:nvCxnSpPr>
        <p:spPr>
          <a:xfrm flipH="1" flipV="1">
            <a:off x="6370946" y="1987077"/>
            <a:ext cx="999551" cy="9615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E16ED3-F985-4A78-5580-BB1BFC771C80}"/>
              </a:ext>
            </a:extLst>
          </p:cNvPr>
          <p:cNvCxnSpPr>
            <a:cxnSpLocks/>
            <a:stCxn id="200" idx="2"/>
          </p:cNvCxnSpPr>
          <p:nvPr/>
        </p:nvCxnSpPr>
        <p:spPr>
          <a:xfrm flipH="1" flipV="1">
            <a:off x="6370946" y="1987078"/>
            <a:ext cx="999549" cy="15372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235BA7-5581-8124-51E9-1FE97F5A3A95}"/>
              </a:ext>
            </a:extLst>
          </p:cNvPr>
          <p:cNvCxnSpPr>
            <a:cxnSpLocks/>
            <a:stCxn id="201" idx="2"/>
          </p:cNvCxnSpPr>
          <p:nvPr/>
        </p:nvCxnSpPr>
        <p:spPr>
          <a:xfrm flipH="1" flipV="1">
            <a:off x="6370946" y="1987077"/>
            <a:ext cx="999548" cy="21129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A05D13-6E52-6B9A-9203-3407331DAF9B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6" y="1987077"/>
            <a:ext cx="999545" cy="32643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CB8183-18FF-A9EF-05BE-070228DE0EEE}"/>
              </a:ext>
            </a:extLst>
          </p:cNvPr>
          <p:cNvCxnSpPr>
            <a:cxnSpLocks/>
            <a:stCxn id="198" idx="2"/>
            <a:endCxn id="188" idx="6"/>
          </p:cNvCxnSpPr>
          <p:nvPr/>
        </p:nvCxnSpPr>
        <p:spPr>
          <a:xfrm flipH="1">
            <a:off x="6370944" y="2379484"/>
            <a:ext cx="999552" cy="10500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E47358-3DA5-6806-0AD4-C4B084C4EADC}"/>
              </a:ext>
            </a:extLst>
          </p:cNvPr>
          <p:cNvCxnSpPr>
            <a:cxnSpLocks/>
            <a:stCxn id="199" idx="2"/>
            <a:endCxn id="188" idx="6"/>
          </p:cNvCxnSpPr>
          <p:nvPr/>
        </p:nvCxnSpPr>
        <p:spPr>
          <a:xfrm flipH="1" flipV="1">
            <a:off x="6370944" y="2484485"/>
            <a:ext cx="999552" cy="4641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09EE9B-5DA8-2FDC-90F3-EA95E093EAFF}"/>
              </a:ext>
            </a:extLst>
          </p:cNvPr>
          <p:cNvCxnSpPr>
            <a:cxnSpLocks/>
            <a:stCxn id="200" idx="2"/>
            <a:endCxn id="188" idx="6"/>
          </p:cNvCxnSpPr>
          <p:nvPr/>
        </p:nvCxnSpPr>
        <p:spPr>
          <a:xfrm flipH="1" flipV="1">
            <a:off x="6370945" y="2484485"/>
            <a:ext cx="999551" cy="103986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CE321-D3AA-1419-1769-03B5EADBF327}"/>
              </a:ext>
            </a:extLst>
          </p:cNvPr>
          <p:cNvCxnSpPr>
            <a:cxnSpLocks/>
            <a:stCxn id="201" idx="2"/>
            <a:endCxn id="188" idx="6"/>
          </p:cNvCxnSpPr>
          <p:nvPr/>
        </p:nvCxnSpPr>
        <p:spPr>
          <a:xfrm flipH="1" flipV="1">
            <a:off x="6370944" y="2484485"/>
            <a:ext cx="999549" cy="161556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79EAE-3B08-24C6-BFA3-3E6B8905EC4D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484485"/>
            <a:ext cx="999546" cy="27669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6026B-002B-19A0-D9BD-6D05F1667927}"/>
              </a:ext>
            </a:extLst>
          </p:cNvPr>
          <p:cNvCxnSpPr>
            <a:cxnSpLocks/>
            <a:stCxn id="198" idx="2"/>
            <a:endCxn id="191" idx="6"/>
          </p:cNvCxnSpPr>
          <p:nvPr/>
        </p:nvCxnSpPr>
        <p:spPr>
          <a:xfrm flipH="1">
            <a:off x="6370944" y="2379484"/>
            <a:ext cx="999552" cy="60314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CA69D06-7BDF-A754-067D-49CA2FB6723C}"/>
              </a:ext>
            </a:extLst>
          </p:cNvPr>
          <p:cNvCxnSpPr>
            <a:cxnSpLocks/>
            <a:stCxn id="199" idx="2"/>
            <a:endCxn id="191" idx="6"/>
          </p:cNvCxnSpPr>
          <p:nvPr/>
        </p:nvCxnSpPr>
        <p:spPr>
          <a:xfrm flipH="1">
            <a:off x="6370944" y="2948662"/>
            <a:ext cx="999552" cy="339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4261368-E488-BB4D-A517-50CD3746647D}"/>
              </a:ext>
            </a:extLst>
          </p:cNvPr>
          <p:cNvCxnSpPr>
            <a:cxnSpLocks/>
            <a:endCxn id="191" idx="6"/>
          </p:cNvCxnSpPr>
          <p:nvPr/>
        </p:nvCxnSpPr>
        <p:spPr>
          <a:xfrm flipH="1" flipV="1">
            <a:off x="6370944" y="2982626"/>
            <a:ext cx="999552" cy="53521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64DBF76-8D61-BE08-98F4-750423D1938A}"/>
              </a:ext>
            </a:extLst>
          </p:cNvPr>
          <p:cNvCxnSpPr>
            <a:cxnSpLocks/>
            <a:stCxn id="201" idx="2"/>
            <a:endCxn id="191" idx="6"/>
          </p:cNvCxnSpPr>
          <p:nvPr/>
        </p:nvCxnSpPr>
        <p:spPr>
          <a:xfrm flipH="1" flipV="1">
            <a:off x="6370944" y="2982626"/>
            <a:ext cx="999549" cy="11174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D164976E-C325-721E-0203-DBF8A3FF11B9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2982626"/>
            <a:ext cx="999546" cy="22688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3DE0FB90-B3DC-C2C4-E70C-E52EF45B78FB}"/>
              </a:ext>
            </a:extLst>
          </p:cNvPr>
          <p:cNvCxnSpPr>
            <a:cxnSpLocks/>
            <a:stCxn id="198" idx="2"/>
            <a:endCxn id="192" idx="6"/>
          </p:cNvCxnSpPr>
          <p:nvPr/>
        </p:nvCxnSpPr>
        <p:spPr>
          <a:xfrm flipH="1">
            <a:off x="6370944" y="2379484"/>
            <a:ext cx="999552" cy="110128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A11794F3-5C60-0D3C-F2C3-67702FA419C0}"/>
              </a:ext>
            </a:extLst>
          </p:cNvPr>
          <p:cNvCxnSpPr>
            <a:cxnSpLocks/>
            <a:stCxn id="199" idx="2"/>
            <a:endCxn id="192" idx="6"/>
          </p:cNvCxnSpPr>
          <p:nvPr/>
        </p:nvCxnSpPr>
        <p:spPr>
          <a:xfrm flipH="1">
            <a:off x="6370944" y="2948662"/>
            <a:ext cx="999552" cy="53210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0ADCB4D-2F00-122F-565B-D9FB73640DFF}"/>
              </a:ext>
            </a:extLst>
          </p:cNvPr>
          <p:cNvCxnSpPr>
            <a:cxnSpLocks/>
            <a:stCxn id="200" idx="2"/>
            <a:endCxn id="192" idx="6"/>
          </p:cNvCxnSpPr>
          <p:nvPr/>
        </p:nvCxnSpPr>
        <p:spPr>
          <a:xfrm flipH="1" flipV="1">
            <a:off x="6370945" y="3480767"/>
            <a:ext cx="999551" cy="435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26F0872-FDAE-E275-2535-EA560EBAC136}"/>
              </a:ext>
            </a:extLst>
          </p:cNvPr>
          <p:cNvCxnSpPr>
            <a:cxnSpLocks/>
            <a:stCxn id="201" idx="2"/>
            <a:endCxn id="192" idx="6"/>
          </p:cNvCxnSpPr>
          <p:nvPr/>
        </p:nvCxnSpPr>
        <p:spPr>
          <a:xfrm flipH="1" flipV="1">
            <a:off x="6370944" y="3480767"/>
            <a:ext cx="999549" cy="61928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030C1EAD-5F43-9457-932F-BCE5D96B55A3}"/>
              </a:ext>
            </a:extLst>
          </p:cNvPr>
          <p:cNvCxnSpPr>
            <a:cxnSpLocks/>
            <a:stCxn id="203" idx="2"/>
          </p:cNvCxnSpPr>
          <p:nvPr/>
        </p:nvCxnSpPr>
        <p:spPr>
          <a:xfrm flipH="1" flipV="1">
            <a:off x="6370944" y="3480767"/>
            <a:ext cx="999546" cy="177066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5644FB75-5ED3-C4D2-92ED-85B23D0B6A47}"/>
              </a:ext>
            </a:extLst>
          </p:cNvPr>
          <p:cNvCxnSpPr>
            <a:cxnSpLocks/>
            <a:stCxn id="198" idx="2"/>
            <a:endCxn id="193" idx="6"/>
          </p:cNvCxnSpPr>
          <p:nvPr/>
        </p:nvCxnSpPr>
        <p:spPr>
          <a:xfrm flipH="1">
            <a:off x="6370944" y="2379484"/>
            <a:ext cx="999552" cy="15994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50DA842-3030-2570-33D4-F6C1580C665E}"/>
              </a:ext>
            </a:extLst>
          </p:cNvPr>
          <p:cNvCxnSpPr>
            <a:cxnSpLocks/>
            <a:stCxn id="199" idx="2"/>
            <a:endCxn id="193" idx="6"/>
          </p:cNvCxnSpPr>
          <p:nvPr/>
        </p:nvCxnSpPr>
        <p:spPr>
          <a:xfrm flipH="1">
            <a:off x="6370944" y="2948662"/>
            <a:ext cx="999552" cy="10302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84686390-EFED-A3F7-12B4-6EBEC591743F}"/>
              </a:ext>
            </a:extLst>
          </p:cNvPr>
          <p:cNvCxnSpPr>
            <a:cxnSpLocks/>
            <a:stCxn id="200" idx="2"/>
            <a:endCxn id="193" idx="6"/>
          </p:cNvCxnSpPr>
          <p:nvPr/>
        </p:nvCxnSpPr>
        <p:spPr>
          <a:xfrm flipH="1">
            <a:off x="6370945" y="3524354"/>
            <a:ext cx="999551" cy="45455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8F9EB37A-75FC-72A5-60D3-07113BE4F7A6}"/>
              </a:ext>
            </a:extLst>
          </p:cNvPr>
          <p:cNvCxnSpPr>
            <a:cxnSpLocks/>
            <a:stCxn id="201" idx="2"/>
            <a:endCxn id="193" idx="6"/>
          </p:cNvCxnSpPr>
          <p:nvPr/>
        </p:nvCxnSpPr>
        <p:spPr>
          <a:xfrm flipH="1" flipV="1">
            <a:off x="6370944" y="3978908"/>
            <a:ext cx="999549" cy="12113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869E32-C6AE-FD92-885F-826F0F5DC65C}"/>
              </a:ext>
            </a:extLst>
          </p:cNvPr>
          <p:cNvCxnSpPr>
            <a:cxnSpLocks/>
            <a:stCxn id="203" idx="2"/>
            <a:endCxn id="193" idx="6"/>
          </p:cNvCxnSpPr>
          <p:nvPr/>
        </p:nvCxnSpPr>
        <p:spPr>
          <a:xfrm flipH="1" flipV="1">
            <a:off x="6370944" y="3978908"/>
            <a:ext cx="999546" cy="12725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473AD7E-2C24-E562-ADE2-47CD167165A8}"/>
              </a:ext>
            </a:extLst>
          </p:cNvPr>
          <p:cNvCxnSpPr>
            <a:cxnSpLocks/>
            <a:stCxn id="198" idx="2"/>
            <a:endCxn id="194" idx="6"/>
          </p:cNvCxnSpPr>
          <p:nvPr/>
        </p:nvCxnSpPr>
        <p:spPr>
          <a:xfrm flipH="1">
            <a:off x="6370944" y="2379484"/>
            <a:ext cx="999552" cy="209756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250AF7-7844-A0F3-372D-CF9755D3BF66}"/>
              </a:ext>
            </a:extLst>
          </p:cNvPr>
          <p:cNvCxnSpPr>
            <a:cxnSpLocks/>
            <a:stCxn id="199" idx="2"/>
            <a:endCxn id="194" idx="6"/>
          </p:cNvCxnSpPr>
          <p:nvPr/>
        </p:nvCxnSpPr>
        <p:spPr>
          <a:xfrm flipH="1">
            <a:off x="6370944" y="2948662"/>
            <a:ext cx="999552" cy="152838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A7EFF8-3C94-A6F5-5142-D7C96E243CFF}"/>
              </a:ext>
            </a:extLst>
          </p:cNvPr>
          <p:cNvCxnSpPr>
            <a:cxnSpLocks/>
            <a:stCxn id="200" idx="2"/>
            <a:endCxn id="194" idx="6"/>
          </p:cNvCxnSpPr>
          <p:nvPr/>
        </p:nvCxnSpPr>
        <p:spPr>
          <a:xfrm flipH="1">
            <a:off x="6370945" y="3524354"/>
            <a:ext cx="999551" cy="9526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9AD897-31F5-95C2-0CFF-395B21319266}"/>
              </a:ext>
            </a:extLst>
          </p:cNvPr>
          <p:cNvCxnSpPr>
            <a:cxnSpLocks/>
            <a:stCxn id="201" idx="2"/>
            <a:endCxn id="194" idx="6"/>
          </p:cNvCxnSpPr>
          <p:nvPr/>
        </p:nvCxnSpPr>
        <p:spPr>
          <a:xfrm flipH="1">
            <a:off x="6370944" y="4100047"/>
            <a:ext cx="999549" cy="37700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9B29CBE-F776-D150-920F-DF4E10FA14F1}"/>
              </a:ext>
            </a:extLst>
          </p:cNvPr>
          <p:cNvCxnSpPr>
            <a:cxnSpLocks/>
            <a:stCxn id="203" idx="2"/>
            <a:endCxn id="194" idx="6"/>
          </p:cNvCxnSpPr>
          <p:nvPr/>
        </p:nvCxnSpPr>
        <p:spPr>
          <a:xfrm flipH="1" flipV="1">
            <a:off x="6370944" y="4477049"/>
            <a:ext cx="999546" cy="77438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91355B9-7BE4-3EC6-F007-FECBB2ADFB5D}"/>
              </a:ext>
            </a:extLst>
          </p:cNvPr>
          <p:cNvCxnSpPr>
            <a:cxnSpLocks/>
            <a:stCxn id="198" idx="2"/>
            <a:endCxn id="195" idx="6"/>
          </p:cNvCxnSpPr>
          <p:nvPr/>
        </p:nvCxnSpPr>
        <p:spPr>
          <a:xfrm flipH="1">
            <a:off x="6370944" y="2379484"/>
            <a:ext cx="999552" cy="259570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CF1E97F-28E5-5953-58E9-6FD2A65AEF5C}"/>
              </a:ext>
            </a:extLst>
          </p:cNvPr>
          <p:cNvCxnSpPr>
            <a:cxnSpLocks/>
            <a:stCxn id="199" idx="2"/>
            <a:endCxn id="195" idx="6"/>
          </p:cNvCxnSpPr>
          <p:nvPr/>
        </p:nvCxnSpPr>
        <p:spPr>
          <a:xfrm flipH="1">
            <a:off x="6370944" y="2948662"/>
            <a:ext cx="999552" cy="202652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BE51FB-372D-10D7-FCE1-73AE8DA5497E}"/>
              </a:ext>
            </a:extLst>
          </p:cNvPr>
          <p:cNvCxnSpPr>
            <a:cxnSpLocks/>
            <a:stCxn id="200" idx="2"/>
            <a:endCxn id="195" idx="6"/>
          </p:cNvCxnSpPr>
          <p:nvPr/>
        </p:nvCxnSpPr>
        <p:spPr>
          <a:xfrm flipH="1">
            <a:off x="6370945" y="3524354"/>
            <a:ext cx="999551" cy="145083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062EFB6-28A8-0614-7A09-24337DB73423}"/>
              </a:ext>
            </a:extLst>
          </p:cNvPr>
          <p:cNvCxnSpPr>
            <a:cxnSpLocks/>
            <a:stCxn id="201" idx="2"/>
            <a:endCxn id="195" idx="6"/>
          </p:cNvCxnSpPr>
          <p:nvPr/>
        </p:nvCxnSpPr>
        <p:spPr>
          <a:xfrm flipH="1">
            <a:off x="6370944" y="4100047"/>
            <a:ext cx="999549" cy="87514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552E821-B8BB-1830-700D-BA356BDFB0B4}"/>
              </a:ext>
            </a:extLst>
          </p:cNvPr>
          <p:cNvCxnSpPr>
            <a:cxnSpLocks/>
            <a:stCxn id="203" idx="2"/>
            <a:endCxn id="195" idx="6"/>
          </p:cNvCxnSpPr>
          <p:nvPr/>
        </p:nvCxnSpPr>
        <p:spPr>
          <a:xfrm flipH="1" flipV="1">
            <a:off x="6370944" y="4975190"/>
            <a:ext cx="999546" cy="27624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1C9B615-98EC-EBD2-C5C5-5D7F0AE8B957}"/>
              </a:ext>
            </a:extLst>
          </p:cNvPr>
          <p:cNvCxnSpPr>
            <a:cxnSpLocks/>
            <a:stCxn id="198" idx="2"/>
            <a:endCxn id="197" idx="6"/>
          </p:cNvCxnSpPr>
          <p:nvPr/>
        </p:nvCxnSpPr>
        <p:spPr>
          <a:xfrm flipH="1">
            <a:off x="6370944" y="2379484"/>
            <a:ext cx="999552" cy="3591989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47BC716-0FF8-97E1-C550-49B7BFB479DB}"/>
              </a:ext>
            </a:extLst>
          </p:cNvPr>
          <p:cNvCxnSpPr>
            <a:cxnSpLocks/>
            <a:stCxn id="199" idx="2"/>
            <a:endCxn id="197" idx="6"/>
          </p:cNvCxnSpPr>
          <p:nvPr/>
        </p:nvCxnSpPr>
        <p:spPr>
          <a:xfrm flipH="1">
            <a:off x="6370944" y="2948662"/>
            <a:ext cx="999552" cy="30228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6DB442-88C5-ADB6-45F7-2729F7D2FE25}"/>
              </a:ext>
            </a:extLst>
          </p:cNvPr>
          <p:cNvCxnSpPr>
            <a:cxnSpLocks/>
            <a:stCxn id="200" idx="2"/>
            <a:endCxn id="197" idx="6"/>
          </p:cNvCxnSpPr>
          <p:nvPr/>
        </p:nvCxnSpPr>
        <p:spPr>
          <a:xfrm flipH="1">
            <a:off x="6370945" y="3524354"/>
            <a:ext cx="999551" cy="244711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EEB402-5FF1-06F6-BC84-7E2DC8BF1E9F}"/>
              </a:ext>
            </a:extLst>
          </p:cNvPr>
          <p:cNvCxnSpPr>
            <a:cxnSpLocks/>
            <a:stCxn id="201" idx="2"/>
            <a:endCxn id="197" idx="6"/>
          </p:cNvCxnSpPr>
          <p:nvPr/>
        </p:nvCxnSpPr>
        <p:spPr>
          <a:xfrm flipH="1">
            <a:off x="6370944" y="4100047"/>
            <a:ext cx="999549" cy="187142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B3EDC77-E12A-D1B6-2EC3-5A8075985984}"/>
              </a:ext>
            </a:extLst>
          </p:cNvPr>
          <p:cNvCxnSpPr>
            <a:cxnSpLocks/>
            <a:stCxn id="203" idx="2"/>
            <a:endCxn id="197" idx="6"/>
          </p:cNvCxnSpPr>
          <p:nvPr/>
        </p:nvCxnSpPr>
        <p:spPr>
          <a:xfrm flipH="1">
            <a:off x="6370944" y="5251432"/>
            <a:ext cx="999546" cy="72004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0" name="Table 509">
            <a:extLst>
              <a:ext uri="{FF2B5EF4-FFF2-40B4-BE49-F238E27FC236}">
                <a16:creationId xmlns:a16="http://schemas.microsoft.com/office/drawing/2014/main" id="{2413933A-B8E4-94A7-FB2D-C810B2BCB988}"/>
              </a:ext>
            </a:extLst>
          </p:cNvPr>
          <p:cNvGraphicFramePr>
            <a:graphicFrameLocks noGrp="1"/>
          </p:cNvGraphicFramePr>
          <p:nvPr/>
        </p:nvGraphicFramePr>
        <p:xfrm>
          <a:off x="892973" y="1421273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46C9CEA1-3BE3-0994-654F-F9E848D29E04}"/>
              </a:ext>
            </a:extLst>
          </p:cNvPr>
          <p:cNvGraphicFramePr>
            <a:graphicFrameLocks noGrp="1"/>
          </p:cNvGraphicFramePr>
          <p:nvPr/>
        </p:nvGraphicFramePr>
        <p:xfrm>
          <a:off x="897952" y="2376461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5E6C4CE8-4448-D78C-11EE-E2CEF4B4C72C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3331649"/>
          <a:ext cx="1230083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44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4039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6813383-6B45-D7C5-59DC-AE291A660C15}"/>
              </a:ext>
            </a:extLst>
          </p:cNvPr>
          <p:cNvGraphicFramePr>
            <a:graphicFrameLocks noGrp="1"/>
          </p:cNvGraphicFramePr>
          <p:nvPr/>
        </p:nvGraphicFramePr>
        <p:xfrm>
          <a:off x="902930" y="4823410"/>
          <a:ext cx="1225104" cy="8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51">
                  <a:extLst>
                    <a:ext uri="{9D8B030D-6E8A-4147-A177-3AD203B41FA5}">
                      <a16:colId xmlns:a16="http://schemas.microsoft.com/office/drawing/2014/main" val="3138511175"/>
                    </a:ext>
                  </a:extLst>
                </a:gridCol>
                <a:gridCol w="611553">
                  <a:extLst>
                    <a:ext uri="{9D8B030D-6E8A-4147-A177-3AD203B41FA5}">
                      <a16:colId xmlns:a16="http://schemas.microsoft.com/office/drawing/2014/main" val="2146109015"/>
                    </a:ext>
                  </a:extLst>
                </a:gridCol>
              </a:tblGrid>
              <a:tr h="4431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81250"/>
                  </a:ext>
                </a:extLst>
              </a:tr>
              <a:tr h="4372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D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98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/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CD494E-AB68-3019-506C-A8CEB97C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4525"/>
                <a:ext cx="3016026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/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488794A-FDFC-D4A6-BD3C-14D6B7A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80" y="329205"/>
                <a:ext cx="764484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/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FFD952-F5F9-BA9F-52A7-85B42909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00" y="1088996"/>
                <a:ext cx="764484" cy="4154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/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5A1A3B-16B5-6634-9759-B07A561A6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822" y="1949168"/>
                <a:ext cx="764484" cy="4154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/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7AE487-13AA-199D-4D8E-654B636D4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245" y="2809340"/>
                <a:ext cx="764484" cy="4154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/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DE19AF-1A65-5FC1-40D6-FB08C7F99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81" y="3679059"/>
                <a:ext cx="764484" cy="4154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/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75E9AE-E424-8995-309A-BC6560EA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29" y="4548779"/>
                <a:ext cx="764484" cy="4154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/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E6BB-3AFE-59F4-38B2-378D8539A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16" y="5390748"/>
                <a:ext cx="764484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/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D" sz="4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16FB0BE-BCC0-BCA8-CD70-BC37C2CA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18" y="5747906"/>
                <a:ext cx="457200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/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D" sz="21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E144B-737D-BB91-64C2-9AE1D5AE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209" y="6330264"/>
                <a:ext cx="764484" cy="4154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A2FBD9F-BBB1-D599-359F-DF780BF5F96E}"/>
              </a:ext>
            </a:extLst>
          </p:cNvPr>
          <p:cNvCxnSpPr/>
          <p:nvPr/>
        </p:nvCxnSpPr>
        <p:spPr>
          <a:xfrm flipV="1">
            <a:off x="2241404" y="3750361"/>
            <a:ext cx="1563329" cy="113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94F66A0-BC89-DF75-3FCC-199D447E4E2A}"/>
              </a:ext>
            </a:extLst>
          </p:cNvPr>
          <p:cNvCxnSpPr>
            <a:cxnSpLocks/>
          </p:cNvCxnSpPr>
          <p:nvPr/>
        </p:nvCxnSpPr>
        <p:spPr>
          <a:xfrm>
            <a:off x="6207781" y="438581"/>
            <a:ext cx="2004905" cy="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FAF357E-F767-FCD2-6522-EE45B7387C53}"/>
                  </a:ext>
                </a:extLst>
              </p:cNvPr>
              <p:cNvSpPr txBox="1"/>
              <p:nvPr/>
            </p:nvSpPr>
            <p:spPr>
              <a:xfrm>
                <a:off x="8541879" y="26870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𝑑𝑟𝑜𝑝𝑜𝑢𝑡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𝑅𝑒𝑑𝑢𝑐𝑒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𝑔𝑒𝑛𝑒𝑟𝑎𝑙𝑖𝑧𝑎𝑡𝑖𝑜𝑛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𝑟𝑒𝑑𝑢𝑐𝑒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𝑜𝑣𝑒𝑟𝑓𝑖𝑡𝑡𝑖𝑛𝑔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FAF357E-F767-FCD2-6522-EE45B7387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879" y="268704"/>
                <a:ext cx="3016026" cy="461665"/>
              </a:xfrm>
              <a:prstGeom prst="rect">
                <a:avLst/>
              </a:prstGeom>
              <a:blipFill>
                <a:blip r:embed="rId19"/>
                <a:stretch>
                  <a:fillRect l="-1616" r="-182828"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6719C98-F7C6-4946-F568-59773B34117A}"/>
              </a:ext>
            </a:extLst>
          </p:cNvPr>
          <p:cNvCxnSpPr>
            <a:stCxn id="186" idx="0"/>
          </p:cNvCxnSpPr>
          <p:nvPr/>
        </p:nvCxnSpPr>
        <p:spPr>
          <a:xfrm flipH="1" flipV="1">
            <a:off x="6207780" y="438581"/>
            <a:ext cx="3" cy="91440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1694F295-D39B-AEB6-DC31-DF2A58414035}"/>
              </a:ext>
            </a:extLst>
          </p:cNvPr>
          <p:cNvSpPr/>
          <p:nvPr/>
        </p:nvSpPr>
        <p:spPr>
          <a:xfrm>
            <a:off x="6978718" y="34380"/>
            <a:ext cx="326327" cy="2903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9329CE16-4CAE-F117-E5C7-09D0D6E2318F}"/>
              </a:ext>
            </a:extLst>
          </p:cNvPr>
          <p:cNvSpPr/>
          <p:nvPr/>
        </p:nvSpPr>
        <p:spPr>
          <a:xfrm>
            <a:off x="4716239" y="179541"/>
            <a:ext cx="592211" cy="6905232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365228F-215D-67B7-D24A-430536CBAFCA}"/>
                  </a:ext>
                </a:extLst>
              </p:cNvPr>
              <p:cNvSpPr txBox="1"/>
              <p:nvPr/>
            </p:nvSpPr>
            <p:spPr>
              <a:xfrm>
                <a:off x="4549040" y="744156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365228F-215D-67B7-D24A-430536CB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40" y="7441564"/>
                <a:ext cx="3016026" cy="461665"/>
              </a:xfrm>
              <a:prstGeom prst="rect">
                <a:avLst/>
              </a:prstGeom>
              <a:blipFill>
                <a:blip r:embed="rId20"/>
                <a:stretch>
                  <a:fillRect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B1F1225A-B8BC-E802-E84B-0E2D480C52B0}"/>
              </a:ext>
            </a:extLst>
          </p:cNvPr>
          <p:cNvSpPr/>
          <p:nvPr/>
        </p:nvSpPr>
        <p:spPr>
          <a:xfrm>
            <a:off x="5935423" y="1153781"/>
            <a:ext cx="592211" cy="519315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1B303A-4D18-1E2E-A039-37DA1E035ED8}"/>
                  </a:ext>
                </a:extLst>
              </p:cNvPr>
              <p:cNvSpPr txBox="1"/>
              <p:nvPr/>
            </p:nvSpPr>
            <p:spPr>
              <a:xfrm>
                <a:off x="5913683" y="653695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𝐻𝑖𝑑𝑑𝑒𝑛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1B303A-4D18-1E2E-A039-37DA1E03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83" y="6536954"/>
                <a:ext cx="3016026" cy="461665"/>
              </a:xfrm>
              <a:prstGeom prst="rect">
                <a:avLst/>
              </a:prstGeom>
              <a:blipFill>
                <a:blip r:embed="rId21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6F3D294-8A6D-011E-2AC0-7091223C3F39}"/>
              </a:ext>
            </a:extLst>
          </p:cNvPr>
          <p:cNvSpPr/>
          <p:nvPr/>
        </p:nvSpPr>
        <p:spPr>
          <a:xfrm>
            <a:off x="7173160" y="2132237"/>
            <a:ext cx="569393" cy="35715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18F0-56BC-1DE1-BEAD-49779FF7DF42}"/>
                  </a:ext>
                </a:extLst>
              </p:cNvPr>
              <p:cNvSpPr txBox="1"/>
              <p:nvPr/>
            </p:nvSpPr>
            <p:spPr>
              <a:xfrm>
                <a:off x="7370490" y="5836733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18F0-56BC-1DE1-BEAD-49779FF7D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490" y="5836733"/>
                <a:ext cx="3016026" cy="461665"/>
              </a:xfrm>
              <a:prstGeom prst="rect">
                <a:avLst/>
              </a:prstGeom>
              <a:blipFill>
                <a:blip r:embed="rId22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/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sz="36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6B1E7BD-6B82-879D-6868-E60900C38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9" y="673169"/>
                <a:ext cx="3016026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871B992-02A9-3A77-CAC0-9D4AEDB430AE}"/>
              </a:ext>
            </a:extLst>
          </p:cNvPr>
          <p:cNvCxnSpPr>
            <a:cxnSpLocks/>
          </p:cNvCxnSpPr>
          <p:nvPr/>
        </p:nvCxnSpPr>
        <p:spPr>
          <a:xfrm>
            <a:off x="8111699" y="3776330"/>
            <a:ext cx="1002453" cy="59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7AD02F3-8ED8-55BA-0FC6-16B96D6DE579}"/>
                  </a:ext>
                </a:extLst>
              </p:cNvPr>
              <p:cNvSpPr txBox="1"/>
              <p:nvPr/>
            </p:nvSpPr>
            <p:spPr>
              <a:xfrm>
                <a:off x="7202691" y="321471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𝑂𝑢𝑡𝑝𝑢𝑡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7AD02F3-8ED8-55BA-0FC6-16B96D6D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91" y="3214714"/>
                <a:ext cx="3016026" cy="461665"/>
              </a:xfrm>
              <a:prstGeom prst="rect">
                <a:avLst/>
              </a:prstGeom>
              <a:blipFill>
                <a:blip r:embed="rId24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Oval 167">
            <a:extLst>
              <a:ext uri="{FF2B5EF4-FFF2-40B4-BE49-F238E27FC236}">
                <a16:creationId xmlns:a16="http://schemas.microsoft.com/office/drawing/2014/main" id="{512E0A04-1F02-7A89-567F-3C2B38A800B8}"/>
              </a:ext>
            </a:extLst>
          </p:cNvPr>
          <p:cNvSpPr/>
          <p:nvPr/>
        </p:nvSpPr>
        <p:spPr>
          <a:xfrm>
            <a:off x="9355631" y="3162036"/>
            <a:ext cx="326327" cy="29032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AC4CAFC-758E-1BF5-8F26-514A420912F7}"/>
              </a:ext>
            </a:extLst>
          </p:cNvPr>
          <p:cNvSpPr/>
          <p:nvPr/>
        </p:nvSpPr>
        <p:spPr>
          <a:xfrm>
            <a:off x="9355630" y="4025193"/>
            <a:ext cx="326327" cy="29032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EF7D29-FF41-3E0F-DC76-D8AFD12A75E9}"/>
                  </a:ext>
                </a:extLst>
              </p:cNvPr>
              <p:cNvSpPr txBox="1"/>
              <p:nvPr/>
            </p:nvSpPr>
            <p:spPr>
              <a:xfrm>
                <a:off x="10030506" y="2663669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𝑭𝒖𝒏𝒄𝒕𝒊𝒐𝒏</m:t>
                      </m:r>
                    </m:oMath>
                  </m:oMathPara>
                </a14:m>
                <a:endParaRPr lang="en-ID" sz="165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EF7D29-FF41-3E0F-DC76-D8AFD12A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506" y="2663669"/>
                <a:ext cx="3016026" cy="6001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E51E949-41E0-4254-BE09-E8FC4DCF290B}"/>
                  </a:ext>
                </a:extLst>
              </p:cNvPr>
              <p:cNvSpPr txBox="1"/>
              <p:nvPr/>
            </p:nvSpPr>
            <p:spPr>
              <a:xfrm>
                <a:off x="8016017" y="4392095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5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5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5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5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ID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E51E949-41E0-4254-BE09-E8FC4DCF2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17" y="4392095"/>
                <a:ext cx="3016026" cy="600164"/>
              </a:xfrm>
              <a:prstGeom prst="rect">
                <a:avLst/>
              </a:prstGeom>
              <a:blipFill>
                <a:blip r:embed="rId26"/>
                <a:stretch>
                  <a:fillRect b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ight Brace 172">
            <a:extLst>
              <a:ext uri="{FF2B5EF4-FFF2-40B4-BE49-F238E27FC236}">
                <a16:creationId xmlns:a16="http://schemas.microsoft.com/office/drawing/2014/main" id="{2A2BFE39-72EB-F530-8385-8D8CC28D1976}"/>
              </a:ext>
            </a:extLst>
          </p:cNvPr>
          <p:cNvSpPr/>
          <p:nvPr/>
        </p:nvSpPr>
        <p:spPr>
          <a:xfrm>
            <a:off x="9881067" y="3214714"/>
            <a:ext cx="337650" cy="10836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0EA516E-E8F4-9114-12C1-572379090C53}"/>
                  </a:ext>
                </a:extLst>
              </p:cNvPr>
              <p:cNvSpPr txBox="1"/>
              <p:nvPr/>
            </p:nvSpPr>
            <p:spPr>
              <a:xfrm>
                <a:off x="8016017" y="2537529"/>
                <a:ext cx="3016026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165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0EA516E-E8F4-9114-12C1-57237909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17" y="2537529"/>
                <a:ext cx="3016026" cy="600164"/>
              </a:xfrm>
              <a:prstGeom prst="rect">
                <a:avLst/>
              </a:prstGeom>
              <a:blipFill>
                <a:blip r:embed="rId27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89E4898-49EB-406B-B56A-1EFD55DFF6E3}"/>
              </a:ext>
            </a:extLst>
          </p:cNvPr>
          <p:cNvCxnSpPr>
            <a:cxnSpLocks/>
          </p:cNvCxnSpPr>
          <p:nvPr/>
        </p:nvCxnSpPr>
        <p:spPr>
          <a:xfrm flipV="1">
            <a:off x="5012340" y="7113136"/>
            <a:ext cx="0" cy="58234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5536D1D-7DA7-A6F8-4A89-017EC3E0D09B}"/>
              </a:ext>
            </a:extLst>
          </p:cNvPr>
          <p:cNvCxnSpPr>
            <a:cxnSpLocks/>
          </p:cNvCxnSpPr>
          <p:nvPr/>
        </p:nvCxnSpPr>
        <p:spPr>
          <a:xfrm flipV="1">
            <a:off x="6196544" y="6359027"/>
            <a:ext cx="0" cy="4318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F344169-4CF6-A722-B4A6-E3056C625413}"/>
              </a:ext>
            </a:extLst>
          </p:cNvPr>
          <p:cNvCxnSpPr>
            <a:cxnSpLocks/>
          </p:cNvCxnSpPr>
          <p:nvPr/>
        </p:nvCxnSpPr>
        <p:spPr>
          <a:xfrm flipV="1">
            <a:off x="7438950" y="5719544"/>
            <a:ext cx="0" cy="4318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E50E6CFC-CEC5-D156-FADA-CEF47FB6B848}"/>
              </a:ext>
            </a:extLst>
          </p:cNvPr>
          <p:cNvCxnSpPr>
            <a:cxnSpLocks/>
          </p:cNvCxnSpPr>
          <p:nvPr/>
        </p:nvCxnSpPr>
        <p:spPr>
          <a:xfrm>
            <a:off x="5009444" y="7694418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4A53C19-D6C1-9D24-3CFA-45DADB771192}"/>
              </a:ext>
            </a:extLst>
          </p:cNvPr>
          <p:cNvCxnSpPr>
            <a:cxnSpLocks/>
          </p:cNvCxnSpPr>
          <p:nvPr/>
        </p:nvCxnSpPr>
        <p:spPr>
          <a:xfrm>
            <a:off x="6196544" y="6790869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9C50E681-1532-7A55-44A7-52EF939F2A4F}"/>
              </a:ext>
            </a:extLst>
          </p:cNvPr>
          <p:cNvCxnSpPr>
            <a:cxnSpLocks/>
          </p:cNvCxnSpPr>
          <p:nvPr/>
        </p:nvCxnSpPr>
        <p:spPr>
          <a:xfrm>
            <a:off x="7415563" y="6151386"/>
            <a:ext cx="2990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BF48ABE-7282-4827-B331-56D3F13C724E}"/>
                  </a:ext>
                </a:extLst>
              </p:cNvPr>
              <p:cNvSpPr txBox="1"/>
              <p:nvPr/>
            </p:nvSpPr>
            <p:spPr>
              <a:xfrm>
                <a:off x="9787022" y="3304343"/>
                <a:ext cx="3016026" cy="909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5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65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6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50" b="1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50" b="1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50" b="1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650" b="1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e>
                      </m:d>
                    </m:oMath>
                  </m:oMathPara>
                </a14:m>
                <a:endParaRPr lang="en-US" sz="165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BF48ABE-7282-4827-B331-56D3F13C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022" y="3304343"/>
                <a:ext cx="3016026" cy="90973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python - How to write dice-loss backpropogation with numpy - Stack Overflow">
            <a:extLst>
              <a:ext uri="{FF2B5EF4-FFF2-40B4-BE49-F238E27FC236}">
                <a16:creationId xmlns:a16="http://schemas.microsoft.com/office/drawing/2014/main" id="{B90268D0-8DC4-E812-7448-340A19B10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6380" y="2066131"/>
            <a:ext cx="5497887" cy="350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953118B9-3182-6ABD-66DB-7909054A3784}"/>
                  </a:ext>
                </a:extLst>
              </p:cNvPr>
              <p:cNvSpPr txBox="1"/>
              <p:nvPr/>
            </p:nvSpPr>
            <p:spPr>
              <a:xfrm>
                <a:off x="12068362" y="5852414"/>
                <a:ext cx="5641145" cy="346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𝑶𝒃𝒋𝒆𝒄𝒕𝒊𝒗𝒆</m:t>
                      </m:r>
                      <m:r>
                        <a:rPr lang="en-US" sz="16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50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en-US" sz="165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b="1" i="1" smtClean="0">
                          <a:latin typeface="Cambria Math" panose="02040503050406030204" pitchFamily="18" charset="0"/>
                        </a:rPr>
                        <m:t>𝒎𝒊𝒏𝒊𝒎𝒊𝒛𝒆</m:t>
                      </m:r>
                      <m:r>
                        <a:rPr lang="en-US" sz="165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b="1" i="1">
                          <a:latin typeface="Cambria Math" panose="02040503050406030204" pitchFamily="18" charset="0"/>
                        </a:rPr>
                        <m:t>𝒇𝒖𝒏𝒄𝒕𝒊𝒐𝒏</m:t>
                      </m:r>
                    </m:oMath>
                  </m:oMathPara>
                </a14:m>
                <a:endParaRPr lang="en-US" sz="1650" b="1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953118B9-3182-6ABD-66DB-7909054A3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362" y="5852414"/>
                <a:ext cx="5641145" cy="346249"/>
              </a:xfrm>
              <a:prstGeom prst="rect">
                <a:avLst/>
              </a:prstGeom>
              <a:blipFill>
                <a:blip r:embed="rId30"/>
                <a:stretch>
                  <a:fillRect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013A5E5C-865D-2210-76A1-47F8DDE9CA71}"/>
              </a:ext>
            </a:extLst>
          </p:cNvPr>
          <p:cNvCxnSpPr>
            <a:cxnSpLocks/>
          </p:cNvCxnSpPr>
          <p:nvPr/>
        </p:nvCxnSpPr>
        <p:spPr>
          <a:xfrm>
            <a:off x="11538520" y="6003857"/>
            <a:ext cx="8288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A4C2526-47D7-C96C-F258-0F9D9332AE78}"/>
              </a:ext>
            </a:extLst>
          </p:cNvPr>
          <p:cNvCxnSpPr>
            <a:cxnSpLocks/>
          </p:cNvCxnSpPr>
          <p:nvPr/>
        </p:nvCxnSpPr>
        <p:spPr>
          <a:xfrm flipH="1" flipV="1">
            <a:off x="11523635" y="4217876"/>
            <a:ext cx="14885" cy="183074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B9F6241-A20E-1041-F285-AF6D4EAEC2F6}"/>
              </a:ext>
            </a:extLst>
          </p:cNvPr>
          <p:cNvCxnSpPr>
            <a:cxnSpLocks/>
          </p:cNvCxnSpPr>
          <p:nvPr/>
        </p:nvCxnSpPr>
        <p:spPr>
          <a:xfrm>
            <a:off x="8373055" y="1189149"/>
            <a:ext cx="51196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00C216F-DB94-BDF3-3BB0-B940A1082282}"/>
                  </a:ext>
                </a:extLst>
              </p:cNvPr>
              <p:cNvSpPr txBox="1"/>
              <p:nvPr/>
            </p:nvSpPr>
            <p:spPr>
              <a:xfrm>
                <a:off x="8087483" y="663553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𝐹𝑒𝑒𝑑𝑓𝑜𝑟𝑤𝑎𝑟𝑑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00C216F-DB94-BDF3-3BB0-B940A1082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83" y="663553"/>
                <a:ext cx="3016026" cy="461665"/>
              </a:xfrm>
              <a:prstGeom prst="rect">
                <a:avLst/>
              </a:prstGeom>
              <a:blipFill>
                <a:blip r:embed="rId31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FB416E5F-D8D3-478A-5091-C2123A9B3DEF}"/>
              </a:ext>
            </a:extLst>
          </p:cNvPr>
          <p:cNvCxnSpPr>
            <a:cxnSpLocks/>
          </p:cNvCxnSpPr>
          <p:nvPr/>
        </p:nvCxnSpPr>
        <p:spPr>
          <a:xfrm>
            <a:off x="8330572" y="1377432"/>
            <a:ext cx="5119616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F399E3A-A017-A5BF-875B-94C0030F1DE6}"/>
                  </a:ext>
                </a:extLst>
              </p:cNvPr>
              <p:cNvSpPr txBox="1"/>
              <p:nvPr/>
            </p:nvSpPr>
            <p:spPr>
              <a:xfrm>
                <a:off x="10055811" y="700354"/>
                <a:ext cx="30160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𝑏𝑎𝑐𝑘𝑓𝑜𝑟𝑤𝑎𝑟𝑑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F399E3A-A017-A5BF-875B-94C0030F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811" y="700354"/>
                <a:ext cx="3016026" cy="461665"/>
              </a:xfrm>
              <a:prstGeom prst="rect">
                <a:avLst/>
              </a:prstGeom>
              <a:blipFill>
                <a:blip r:embed="rId32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 descr="Backward Propagation | Backward Propagation Working in Neural Network">
            <a:extLst>
              <a:ext uri="{FF2B5EF4-FFF2-40B4-BE49-F238E27FC236}">
                <a16:creationId xmlns:a16="http://schemas.microsoft.com/office/drawing/2014/main" id="{F4B95F1F-420F-CB18-20A6-652AB934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879" y="6253316"/>
            <a:ext cx="8852337" cy="39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642CDCA-1C37-4E23-2249-637194731E37}"/>
                  </a:ext>
                </a:extLst>
              </p:cNvPr>
              <p:cNvSpPr txBox="1"/>
              <p:nvPr/>
            </p:nvSpPr>
            <p:spPr>
              <a:xfrm>
                <a:off x="403622" y="6178007"/>
                <a:ext cx="301602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𝑰𝒏𝒕𝒖𝒊𝒔𝒊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𝑆𝑒𝑡𝑖𝑎𝑝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𝑛𝑒𝑢𝑟𝑜𝑛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𝑚𝑒𝑚𝑖𝑙𝑖𝑘𝑖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𝑑𝑎𝑛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𝑦𝑎𝑛𝑔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𝑎𝑘𝑎𝑛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𝑡𝑒𝑟𝑢𝑠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𝑢𝑝𝑑𝑎𝑡𝑒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642CDCA-1C37-4E23-2249-637194731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2" y="6178007"/>
                <a:ext cx="3016026" cy="923330"/>
              </a:xfrm>
              <a:prstGeom prst="rect">
                <a:avLst/>
              </a:prstGeom>
              <a:blipFill>
                <a:blip r:embed="rId34"/>
                <a:stretch>
                  <a:fillRect l="-606" r="-13939" b="-4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Oval 253">
            <a:extLst>
              <a:ext uri="{FF2B5EF4-FFF2-40B4-BE49-F238E27FC236}">
                <a16:creationId xmlns:a16="http://schemas.microsoft.com/office/drawing/2014/main" id="{09056BFC-EBB5-5130-1A21-1E7E23682007}"/>
              </a:ext>
            </a:extLst>
          </p:cNvPr>
          <p:cNvSpPr/>
          <p:nvPr/>
        </p:nvSpPr>
        <p:spPr>
          <a:xfrm>
            <a:off x="346147" y="7342049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FE364115-9734-CB29-6380-39E177BE3FEA}"/>
              </a:ext>
            </a:extLst>
          </p:cNvPr>
          <p:cNvSpPr/>
          <p:nvPr/>
        </p:nvSpPr>
        <p:spPr>
          <a:xfrm>
            <a:off x="246347" y="9358940"/>
            <a:ext cx="326327" cy="290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638EF29-FDD8-0F8B-BF5A-64920B80534E}"/>
              </a:ext>
            </a:extLst>
          </p:cNvPr>
          <p:cNvCxnSpPr>
            <a:cxnSpLocks/>
            <a:stCxn id="254" idx="6"/>
            <a:endCxn id="270" idx="2"/>
          </p:cNvCxnSpPr>
          <p:nvPr/>
        </p:nvCxnSpPr>
        <p:spPr>
          <a:xfrm>
            <a:off x="672473" y="7487210"/>
            <a:ext cx="1134213" cy="92035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Oval 269">
            <a:extLst>
              <a:ext uri="{FF2B5EF4-FFF2-40B4-BE49-F238E27FC236}">
                <a16:creationId xmlns:a16="http://schemas.microsoft.com/office/drawing/2014/main" id="{33CB7B40-E525-D866-732B-EDDDD3A80512}"/>
              </a:ext>
            </a:extLst>
          </p:cNvPr>
          <p:cNvSpPr/>
          <p:nvPr/>
        </p:nvSpPr>
        <p:spPr>
          <a:xfrm>
            <a:off x="1806686" y="7804234"/>
            <a:ext cx="1813878" cy="12066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A3DC6135-9854-D481-EE9B-4E68DAAA4543}"/>
                  </a:ext>
                </a:extLst>
              </p:cNvPr>
              <p:cNvSpPr txBox="1"/>
              <p:nvPr/>
            </p:nvSpPr>
            <p:spPr>
              <a:xfrm>
                <a:off x="1782440" y="7945391"/>
                <a:ext cx="1358946" cy="847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A3DC6135-9854-D481-EE9B-4E68DAAA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440" y="7945391"/>
                <a:ext cx="1358946" cy="847220"/>
              </a:xfrm>
              <a:prstGeom prst="rect">
                <a:avLst/>
              </a:prstGeom>
              <a:blipFill>
                <a:blip r:embed="rId35"/>
                <a:stretch>
                  <a:fillRect r="-287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113222C-9AF8-D630-B9E1-5A0CDF404EFF}"/>
                  </a:ext>
                </a:extLst>
              </p:cNvPr>
              <p:cNvSpPr txBox="1"/>
              <p:nvPr/>
            </p:nvSpPr>
            <p:spPr>
              <a:xfrm rot="1656774">
                <a:off x="1010729" y="7589783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113222C-9AF8-D630-B9E1-5A0CDF404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56774">
                <a:off x="1010729" y="7589783"/>
                <a:ext cx="716208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747488A-79AD-54FC-5970-07D3F39D6563}"/>
                  </a:ext>
                </a:extLst>
              </p:cNvPr>
              <p:cNvSpPr txBox="1"/>
              <p:nvPr/>
            </p:nvSpPr>
            <p:spPr>
              <a:xfrm rot="19998135">
                <a:off x="807692" y="9061532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747488A-79AD-54FC-5970-07D3F39D6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98135">
                <a:off x="807692" y="9061532"/>
                <a:ext cx="716208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12808B1-C255-B5E0-9D0D-B518B7F23637}"/>
              </a:ext>
            </a:extLst>
          </p:cNvPr>
          <p:cNvCxnSpPr>
            <a:cxnSpLocks/>
            <a:stCxn id="299" idx="0"/>
            <a:endCxn id="270" idx="4"/>
          </p:cNvCxnSpPr>
          <p:nvPr/>
        </p:nvCxnSpPr>
        <p:spPr>
          <a:xfrm flipV="1">
            <a:off x="2297162" y="9010889"/>
            <a:ext cx="416463" cy="3126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9" name="Oval 298">
            <a:extLst>
              <a:ext uri="{FF2B5EF4-FFF2-40B4-BE49-F238E27FC236}">
                <a16:creationId xmlns:a16="http://schemas.microsoft.com/office/drawing/2014/main" id="{2BDC05DB-DD69-BBC8-901E-B18F36F42BA8}"/>
              </a:ext>
            </a:extLst>
          </p:cNvPr>
          <p:cNvSpPr/>
          <p:nvPr/>
        </p:nvSpPr>
        <p:spPr>
          <a:xfrm>
            <a:off x="2133998" y="9323510"/>
            <a:ext cx="326327" cy="29032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88853FCC-55D8-99CB-8CDE-0DDB3802A068}"/>
                  </a:ext>
                </a:extLst>
              </p:cNvPr>
              <p:cNvSpPr txBox="1"/>
              <p:nvPr/>
            </p:nvSpPr>
            <p:spPr>
              <a:xfrm rot="19998135">
                <a:off x="2267811" y="9077741"/>
                <a:ext cx="71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88853FCC-55D8-99CB-8CDE-0DDB3802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98135">
                <a:off x="2267811" y="9077741"/>
                <a:ext cx="716208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DF764A99-633A-62F6-A713-B04DAA28F6AB}"/>
              </a:ext>
            </a:extLst>
          </p:cNvPr>
          <p:cNvSpPr/>
          <p:nvPr/>
        </p:nvSpPr>
        <p:spPr>
          <a:xfrm>
            <a:off x="167966" y="6104451"/>
            <a:ext cx="3735548" cy="397161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700"/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0B04D28E-5AE2-A5B2-36DF-63102CE15799}"/>
              </a:ext>
            </a:extLst>
          </p:cNvPr>
          <p:cNvCxnSpPr>
            <a:cxnSpLocks/>
            <a:stCxn id="197" idx="2"/>
            <a:endCxn id="181" idx="6"/>
          </p:cNvCxnSpPr>
          <p:nvPr/>
        </p:nvCxnSpPr>
        <p:spPr>
          <a:xfrm flipH="1">
            <a:off x="5045065" y="5971472"/>
            <a:ext cx="999554" cy="67872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1F03EA9B-624F-EFDE-29C9-BE238439B04B}"/>
              </a:ext>
            </a:extLst>
          </p:cNvPr>
          <p:cNvCxnSpPr>
            <a:cxnSpLocks/>
            <a:stCxn id="195" idx="2"/>
            <a:endCxn id="181" idx="6"/>
          </p:cNvCxnSpPr>
          <p:nvPr/>
        </p:nvCxnSpPr>
        <p:spPr>
          <a:xfrm flipH="1">
            <a:off x="5045065" y="4975190"/>
            <a:ext cx="999554" cy="167501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10D805DE-A606-B7A3-7B70-7BDC42F6CCF1}"/>
              </a:ext>
            </a:extLst>
          </p:cNvPr>
          <p:cNvCxnSpPr>
            <a:cxnSpLocks/>
          </p:cNvCxnSpPr>
          <p:nvPr/>
        </p:nvCxnSpPr>
        <p:spPr>
          <a:xfrm>
            <a:off x="2778786" y="4418408"/>
            <a:ext cx="1025946" cy="0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9EDCE636-51D4-5307-0F56-B380C1A5D059}"/>
              </a:ext>
            </a:extLst>
          </p:cNvPr>
          <p:cNvCxnSpPr>
            <a:cxnSpLocks/>
          </p:cNvCxnSpPr>
          <p:nvPr/>
        </p:nvCxnSpPr>
        <p:spPr>
          <a:xfrm>
            <a:off x="2779156" y="4398299"/>
            <a:ext cx="11813" cy="1640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31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methodology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80874" y="1920303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Total parameter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8C3046-B031-EEB3-FC19-E01B62394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608070"/>
            <a:ext cx="10506930" cy="5421630"/>
          </a:xfrm>
          <a:prstGeom prst="rect">
            <a:avLst/>
          </a:prstGeom>
        </p:spPr>
      </p:pic>
      <p:grpSp>
        <p:nvGrpSpPr>
          <p:cNvPr id="11" name="Group 12">
            <a:extLst>
              <a:ext uri="{FF2B5EF4-FFF2-40B4-BE49-F238E27FC236}">
                <a16:creationId xmlns:a16="http://schemas.microsoft.com/office/drawing/2014/main" id="{5D313B3A-F4CC-B4D0-F860-FB43AC2C7080}"/>
              </a:ext>
            </a:extLst>
          </p:cNvPr>
          <p:cNvGrpSpPr/>
          <p:nvPr/>
        </p:nvGrpSpPr>
        <p:grpSpPr>
          <a:xfrm>
            <a:off x="7235658" y="8115301"/>
            <a:ext cx="8690142" cy="634026"/>
            <a:chOff x="0" y="0"/>
            <a:chExt cx="542305" cy="325909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08EAF616-C4EB-1BCC-542E-BEC43F9D0468}"/>
                </a:ext>
              </a:extLst>
            </p:cNvPr>
            <p:cNvSpPr/>
            <p:nvPr/>
          </p:nvSpPr>
          <p:spPr>
            <a:xfrm>
              <a:off x="0" y="0"/>
              <a:ext cx="542305" cy="325909"/>
            </a:xfrm>
            <a:custGeom>
              <a:avLst/>
              <a:gdLst/>
              <a:ahLst/>
              <a:cxnLst/>
              <a:rect l="l" t="t" r="r" b="b"/>
              <a:pathLst>
                <a:path w="542305" h="325909">
                  <a:moveTo>
                    <a:pt x="41359" y="0"/>
                  </a:moveTo>
                  <a:lnTo>
                    <a:pt x="500946" y="0"/>
                  </a:lnTo>
                  <a:cubicBezTo>
                    <a:pt x="511915" y="0"/>
                    <a:pt x="522435" y="4357"/>
                    <a:pt x="530191" y="12114"/>
                  </a:cubicBezTo>
                  <a:cubicBezTo>
                    <a:pt x="537948" y="19870"/>
                    <a:pt x="542305" y="30390"/>
                    <a:pt x="542305" y="41359"/>
                  </a:cubicBezTo>
                  <a:lnTo>
                    <a:pt x="542305" y="284550"/>
                  </a:lnTo>
                  <a:cubicBezTo>
                    <a:pt x="542305" y="295519"/>
                    <a:pt x="537948" y="306039"/>
                    <a:pt x="530191" y="313796"/>
                  </a:cubicBezTo>
                  <a:cubicBezTo>
                    <a:pt x="522435" y="321552"/>
                    <a:pt x="511915" y="325909"/>
                    <a:pt x="500946" y="325909"/>
                  </a:cubicBezTo>
                  <a:lnTo>
                    <a:pt x="41359" y="325909"/>
                  </a:lnTo>
                  <a:cubicBezTo>
                    <a:pt x="30390" y="325909"/>
                    <a:pt x="19870" y="321552"/>
                    <a:pt x="12114" y="313796"/>
                  </a:cubicBezTo>
                  <a:cubicBezTo>
                    <a:pt x="4357" y="306039"/>
                    <a:pt x="0" y="295519"/>
                    <a:pt x="0" y="284550"/>
                  </a:cubicBezTo>
                  <a:lnTo>
                    <a:pt x="0" y="41359"/>
                  </a:lnTo>
                  <a:cubicBezTo>
                    <a:pt x="0" y="30390"/>
                    <a:pt x="4357" y="19870"/>
                    <a:pt x="12114" y="12114"/>
                  </a:cubicBezTo>
                  <a:cubicBezTo>
                    <a:pt x="19870" y="4357"/>
                    <a:pt x="30390" y="0"/>
                    <a:pt x="413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C90000"/>
              </a:solidFill>
              <a:miter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56E1C212-27AC-E9F1-37B6-CBBF756DA04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4317" y="4090768"/>
            <a:ext cx="3086101" cy="32307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Methodology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36313" y="1068989"/>
            <a:ext cx="104802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Data Augmented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47FBB-BF6F-7572-54A7-9D6C1F12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29772"/>
            <a:ext cx="12500610" cy="4281328"/>
          </a:xfrm>
          <a:prstGeom prst="rect">
            <a:avLst/>
          </a:prstGeom>
        </p:spPr>
      </p:pic>
      <p:pic>
        <p:nvPicPr>
          <p:cNvPr id="1030" name="Picture 6" descr="A Convolutional Neural Network Architecture for Tomato Leaf Disease  Detection Using Data Augmentation | SpringerLink">
            <a:extLst>
              <a:ext uri="{FF2B5EF4-FFF2-40B4-BE49-F238E27FC236}">
                <a16:creationId xmlns:a16="http://schemas.microsoft.com/office/drawing/2014/main" id="{69A93CAC-D305-5717-02EC-67FE14A6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71" y="5673771"/>
            <a:ext cx="11677129" cy="414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1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928628" y="0"/>
            <a:ext cx="12731668" cy="11025625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14949" r="-1494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698783"/>
            <a:ext cx="16165909" cy="8817649"/>
            <a:chOff x="0" y="0"/>
            <a:chExt cx="3626789" cy="197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6789" cy="1978222"/>
            </a:xfrm>
            <a:custGeom>
              <a:avLst/>
              <a:gdLst/>
              <a:ahLst/>
              <a:cxnLst/>
              <a:rect l="l" t="t" r="r" b="b"/>
              <a:pathLst>
                <a:path w="3626789" h="1978222">
                  <a:moveTo>
                    <a:pt x="0" y="0"/>
                  </a:moveTo>
                  <a:lnTo>
                    <a:pt x="3626789" y="0"/>
                  </a:lnTo>
                  <a:lnTo>
                    <a:pt x="3626789" y="1978222"/>
                  </a:lnTo>
                  <a:lnTo>
                    <a:pt x="0" y="197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0" y="0"/>
                </a:moveTo>
                <a:lnTo>
                  <a:pt x="8032759" y="0"/>
                </a:lnTo>
                <a:lnTo>
                  <a:pt x="8032759" y="8745864"/>
                </a:lnTo>
                <a:lnTo>
                  <a:pt x="0" y="8745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9061459" y="770568"/>
            <a:ext cx="8032759" cy="8745863"/>
          </a:xfrm>
          <a:custGeom>
            <a:avLst/>
            <a:gdLst/>
            <a:ahLst/>
            <a:cxnLst/>
            <a:rect l="l" t="t" r="r" b="b"/>
            <a:pathLst>
              <a:path w="8032759" h="8745863">
                <a:moveTo>
                  <a:pt x="8032758" y="0"/>
                </a:moveTo>
                <a:lnTo>
                  <a:pt x="0" y="0"/>
                </a:lnTo>
                <a:lnTo>
                  <a:pt x="0" y="8745864"/>
                </a:lnTo>
                <a:lnTo>
                  <a:pt x="8032758" y="8745864"/>
                </a:lnTo>
                <a:lnTo>
                  <a:pt x="80327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87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 rot="-2980265">
            <a:off x="12575727" y="6310544"/>
            <a:ext cx="9367147" cy="4476957"/>
            <a:chOff x="0" y="0"/>
            <a:chExt cx="2467067" cy="11791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67067" cy="1179116"/>
            </a:xfrm>
            <a:custGeom>
              <a:avLst/>
              <a:gdLst/>
              <a:ahLst/>
              <a:cxnLst/>
              <a:rect l="l" t="t" r="r" b="b"/>
              <a:pathLst>
                <a:path w="2467067" h="1179116">
                  <a:moveTo>
                    <a:pt x="0" y="0"/>
                  </a:moveTo>
                  <a:lnTo>
                    <a:pt x="2467067" y="0"/>
                  </a:lnTo>
                  <a:lnTo>
                    <a:pt x="2467067" y="1179116"/>
                  </a:lnTo>
                  <a:lnTo>
                    <a:pt x="0" y="1179116"/>
                  </a:ln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980265">
            <a:off x="10479269" y="7275166"/>
            <a:ext cx="11992710" cy="454371"/>
            <a:chOff x="0" y="0"/>
            <a:chExt cx="3158574" cy="1196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58574" cy="119670"/>
            </a:xfrm>
            <a:custGeom>
              <a:avLst/>
              <a:gdLst/>
              <a:ahLst/>
              <a:cxnLst/>
              <a:rect l="l" t="t" r="r" b="b"/>
              <a:pathLst>
                <a:path w="3158574" h="119670">
                  <a:moveTo>
                    <a:pt x="0" y="0"/>
                  </a:moveTo>
                  <a:lnTo>
                    <a:pt x="3158574" y="0"/>
                  </a:lnTo>
                  <a:lnTo>
                    <a:pt x="3158574" y="119670"/>
                  </a:lnTo>
                  <a:lnTo>
                    <a:pt x="0" y="119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63429" y="908430"/>
            <a:ext cx="593015" cy="5930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946505" y="908430"/>
            <a:ext cx="593015" cy="5930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29581" y="908430"/>
            <a:ext cx="593015" cy="5930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54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512848" y="1501445"/>
            <a:ext cx="1097221" cy="1102707"/>
          </a:xfrm>
          <a:custGeom>
            <a:avLst/>
            <a:gdLst/>
            <a:ahLst/>
            <a:cxnLst/>
            <a:rect l="l" t="t" r="r" b="b"/>
            <a:pathLst>
              <a:path w="1097221" h="1102707">
                <a:moveTo>
                  <a:pt x="0" y="0"/>
                </a:moveTo>
                <a:lnTo>
                  <a:pt x="1097221" y="0"/>
                </a:lnTo>
                <a:lnTo>
                  <a:pt x="1097221" y="1102708"/>
                </a:lnTo>
                <a:lnTo>
                  <a:pt x="0" y="110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TextBox 25"/>
          <p:cNvSpPr txBox="1"/>
          <p:nvPr/>
        </p:nvSpPr>
        <p:spPr>
          <a:xfrm>
            <a:off x="5409429" y="4063918"/>
            <a:ext cx="6755450" cy="1300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8800" dirty="0">
                <a:solidFill>
                  <a:srgbClr val="000000"/>
                </a:solidFill>
                <a:latin typeface="Eczar Semi-Bold"/>
              </a:rPr>
              <a:t>Result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03040" y="2736425"/>
            <a:ext cx="4516838" cy="40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383" dirty="0">
                <a:solidFill>
                  <a:srgbClr val="000000"/>
                </a:solidFill>
                <a:latin typeface="Open Sans"/>
              </a:rPr>
              <a:t>Universitas </a:t>
            </a:r>
            <a:r>
              <a:rPr lang="en-US" sz="2383" dirty="0" err="1">
                <a:solidFill>
                  <a:srgbClr val="000000"/>
                </a:solidFill>
                <a:latin typeface="Open Sans"/>
              </a:rPr>
              <a:t>Brawijaya</a:t>
            </a:r>
            <a:endParaRPr lang="en-US" sz="2383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346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4317" y="4090768"/>
            <a:ext cx="3086101" cy="32307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849597" y="339668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80267" y="2133600"/>
            <a:ext cx="10480279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Hardware </a:t>
            </a:r>
            <a:r>
              <a:rPr lang="en-US" sz="5199" dirty="0" err="1">
                <a:solidFill>
                  <a:srgbClr val="000000"/>
                </a:solidFill>
                <a:latin typeface="Luckiest Guy"/>
              </a:rPr>
              <a:t>Spesification</a:t>
            </a:r>
            <a:endParaRPr lang="en-US" sz="5199" dirty="0">
              <a:solidFill>
                <a:srgbClr val="000000"/>
              </a:solidFill>
              <a:latin typeface="Luckiest Guy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084A05-9C12-AF9C-AC52-F5745A80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597" y="4165324"/>
            <a:ext cx="14908259" cy="37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0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858619" y="5247268"/>
            <a:ext cx="1967706" cy="1808267"/>
          </a:xfrm>
          <a:custGeom>
            <a:avLst/>
            <a:gdLst/>
            <a:ahLst/>
            <a:cxnLst/>
            <a:rect l="l" t="t" r="r" b="b"/>
            <a:pathLst>
              <a:path w="1967706" h="1808267">
                <a:moveTo>
                  <a:pt x="0" y="0"/>
                </a:moveTo>
                <a:lnTo>
                  <a:pt x="1967706" y="0"/>
                </a:lnTo>
                <a:lnTo>
                  <a:pt x="1967706" y="1808268"/>
                </a:lnTo>
                <a:lnTo>
                  <a:pt x="0" y="1808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3" name="Group 13"/>
          <p:cNvGrpSpPr/>
          <p:nvPr/>
        </p:nvGrpSpPr>
        <p:grpSpPr>
          <a:xfrm>
            <a:off x="5323547" y="2915659"/>
            <a:ext cx="4152468" cy="1006685"/>
            <a:chOff x="0" y="0"/>
            <a:chExt cx="1093654" cy="2651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3654" cy="265135"/>
            </a:xfrm>
            <a:custGeom>
              <a:avLst/>
              <a:gdLst/>
              <a:ahLst/>
              <a:cxnLst/>
              <a:rect l="l" t="t" r="r" b="b"/>
              <a:pathLst>
                <a:path w="1093654" h="265135">
                  <a:moveTo>
                    <a:pt x="95085" y="0"/>
                  </a:moveTo>
                  <a:lnTo>
                    <a:pt x="998569" y="0"/>
                  </a:lnTo>
                  <a:cubicBezTo>
                    <a:pt x="1051083" y="0"/>
                    <a:pt x="1093654" y="42571"/>
                    <a:pt x="1093654" y="95085"/>
                  </a:cubicBezTo>
                  <a:lnTo>
                    <a:pt x="1093654" y="170050"/>
                  </a:lnTo>
                  <a:cubicBezTo>
                    <a:pt x="1093654" y="195268"/>
                    <a:pt x="1083636" y="219453"/>
                    <a:pt x="1065804" y="237285"/>
                  </a:cubicBezTo>
                  <a:cubicBezTo>
                    <a:pt x="1047972" y="255117"/>
                    <a:pt x="1023787" y="265135"/>
                    <a:pt x="998569" y="265135"/>
                  </a:cubicBezTo>
                  <a:lnTo>
                    <a:pt x="95085" y="265135"/>
                  </a:lnTo>
                  <a:cubicBezTo>
                    <a:pt x="69867" y="265135"/>
                    <a:pt x="45682" y="255117"/>
                    <a:pt x="27850" y="237285"/>
                  </a:cubicBezTo>
                  <a:cubicBezTo>
                    <a:pt x="10018" y="219453"/>
                    <a:pt x="0" y="195268"/>
                    <a:pt x="0" y="170050"/>
                  </a:cubicBezTo>
                  <a:lnTo>
                    <a:pt x="0" y="95085"/>
                  </a:lnTo>
                  <a:cubicBezTo>
                    <a:pt x="0" y="69867"/>
                    <a:pt x="10018" y="45682"/>
                    <a:pt x="27850" y="27850"/>
                  </a:cubicBezTo>
                  <a:cubicBezTo>
                    <a:pt x="45682" y="10018"/>
                    <a:pt x="69867" y="0"/>
                    <a:pt x="95085" y="0"/>
                  </a:cubicBezTo>
                  <a:close/>
                </a:path>
              </a:pathLst>
            </a:custGeom>
            <a:solidFill>
              <a:srgbClr val="C90000">
                <a:alpha val="82745"/>
              </a:srgbClr>
            </a:solidFill>
            <a:ln w="104775" cap="rnd">
              <a:solidFill>
                <a:srgbClr val="000000">
                  <a:alpha val="82745"/>
                </a:srgbClr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7399781" y="3922343"/>
            <a:ext cx="0" cy="22290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7" name="AutoShape 17"/>
          <p:cNvSpPr/>
          <p:nvPr/>
        </p:nvSpPr>
        <p:spPr>
          <a:xfrm>
            <a:off x="7418831" y="6151402"/>
            <a:ext cx="4397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18" name="Group 18"/>
          <p:cNvGrpSpPr/>
          <p:nvPr/>
        </p:nvGrpSpPr>
        <p:grpSpPr>
          <a:xfrm>
            <a:off x="13247114" y="2244227"/>
            <a:ext cx="3086100" cy="3303094"/>
            <a:chOff x="0" y="-280524"/>
            <a:chExt cx="812800" cy="869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308903"/>
            </a:xfrm>
            <a:custGeom>
              <a:avLst/>
              <a:gdLst/>
              <a:ahLst/>
              <a:cxnLst/>
              <a:rect l="l" t="t" r="r" b="b"/>
              <a:pathLst>
                <a:path w="812800" h="30890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0963"/>
                  </a:lnTo>
                  <a:cubicBezTo>
                    <a:pt x="812800" y="214894"/>
                    <a:pt x="799321" y="247437"/>
                    <a:pt x="775327" y="271430"/>
                  </a:cubicBezTo>
                  <a:cubicBezTo>
                    <a:pt x="751333" y="295424"/>
                    <a:pt x="718791" y="308903"/>
                    <a:pt x="684859" y="308903"/>
                  </a:cubicBezTo>
                  <a:lnTo>
                    <a:pt x="127941" y="308903"/>
                  </a:lnTo>
                  <a:cubicBezTo>
                    <a:pt x="94009" y="308903"/>
                    <a:pt x="61467" y="295424"/>
                    <a:pt x="37473" y="271430"/>
                  </a:cubicBezTo>
                  <a:cubicBezTo>
                    <a:pt x="13479" y="247437"/>
                    <a:pt x="0" y="214894"/>
                    <a:pt x="0" y="18096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90000"/>
            </a:solidFill>
            <a:ln w="6667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878" y="-280524"/>
              <a:ext cx="688827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Luckiest Guy"/>
                </a:rPr>
                <a:t>high economic value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657600" y="495300"/>
            <a:ext cx="881156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6"/>
              </a:lnSpc>
            </a:pPr>
            <a:r>
              <a:rPr lang="en-US" sz="44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18991" y="3039906"/>
            <a:ext cx="2923481" cy="6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 err="1">
                <a:solidFill>
                  <a:srgbClr val="FFFFFF"/>
                </a:solidFill>
                <a:latin typeface="Luckiest Guy"/>
              </a:rPr>
              <a:t>tOMATOES</a:t>
            </a:r>
            <a:endParaRPr lang="en-US" sz="3900" dirty="0">
              <a:solidFill>
                <a:srgbClr val="FFFFFF"/>
              </a:solidFill>
              <a:latin typeface="Luckiest Guy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3153858" y="4482209"/>
            <a:ext cx="3086100" cy="3303094"/>
            <a:chOff x="0" y="-290188"/>
            <a:chExt cx="812800" cy="8699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308903"/>
            </a:xfrm>
            <a:custGeom>
              <a:avLst/>
              <a:gdLst/>
              <a:ahLst/>
              <a:cxnLst/>
              <a:rect l="l" t="t" r="r" b="b"/>
              <a:pathLst>
                <a:path w="812800" h="30890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0963"/>
                  </a:lnTo>
                  <a:cubicBezTo>
                    <a:pt x="812800" y="214894"/>
                    <a:pt x="799321" y="247437"/>
                    <a:pt x="775327" y="271430"/>
                  </a:cubicBezTo>
                  <a:cubicBezTo>
                    <a:pt x="751333" y="295424"/>
                    <a:pt x="718791" y="308903"/>
                    <a:pt x="684859" y="308903"/>
                  </a:cubicBezTo>
                  <a:lnTo>
                    <a:pt x="127941" y="308903"/>
                  </a:lnTo>
                  <a:cubicBezTo>
                    <a:pt x="94009" y="308903"/>
                    <a:pt x="61467" y="295424"/>
                    <a:pt x="37473" y="271430"/>
                  </a:cubicBezTo>
                  <a:cubicBezTo>
                    <a:pt x="13479" y="247437"/>
                    <a:pt x="0" y="214894"/>
                    <a:pt x="0" y="18096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90000"/>
            </a:solidFill>
            <a:ln w="6667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6519" y="-290188"/>
              <a:ext cx="77963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Luckiest Guy"/>
                </a:rPr>
                <a:t>Very high production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53612" y="6626808"/>
            <a:ext cx="3086100" cy="3303094"/>
            <a:chOff x="0" y="-293973"/>
            <a:chExt cx="812800" cy="869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308903"/>
            </a:xfrm>
            <a:custGeom>
              <a:avLst/>
              <a:gdLst/>
              <a:ahLst/>
              <a:cxnLst/>
              <a:rect l="l" t="t" r="r" b="b"/>
              <a:pathLst>
                <a:path w="812800" h="30890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0963"/>
                  </a:lnTo>
                  <a:cubicBezTo>
                    <a:pt x="812800" y="214894"/>
                    <a:pt x="799321" y="247437"/>
                    <a:pt x="775327" y="271430"/>
                  </a:cubicBezTo>
                  <a:cubicBezTo>
                    <a:pt x="751333" y="295424"/>
                    <a:pt x="718791" y="308903"/>
                    <a:pt x="684859" y="308903"/>
                  </a:cubicBezTo>
                  <a:lnTo>
                    <a:pt x="127941" y="308903"/>
                  </a:lnTo>
                  <a:cubicBezTo>
                    <a:pt x="94009" y="308903"/>
                    <a:pt x="61467" y="295424"/>
                    <a:pt x="37473" y="271430"/>
                  </a:cubicBezTo>
                  <a:cubicBezTo>
                    <a:pt x="13479" y="247437"/>
                    <a:pt x="0" y="214894"/>
                    <a:pt x="0" y="18096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90000"/>
            </a:solidFill>
            <a:ln w="6667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007" y="-293973"/>
              <a:ext cx="77963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Luckiest Guy"/>
                </a:rPr>
                <a:t>good for health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9826325" y="6151402"/>
            <a:ext cx="332753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0" name="AutoShape 30"/>
          <p:cNvSpPr/>
          <p:nvPr/>
        </p:nvSpPr>
        <p:spPr>
          <a:xfrm flipH="1">
            <a:off x="10956635" y="3885384"/>
            <a:ext cx="32680" cy="4443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1" name="AutoShape 31"/>
          <p:cNvSpPr/>
          <p:nvPr/>
        </p:nvSpPr>
        <p:spPr>
          <a:xfrm flipV="1">
            <a:off x="10937585" y="8329422"/>
            <a:ext cx="2216028" cy="1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2" name="AutoShape 32"/>
          <p:cNvSpPr/>
          <p:nvPr/>
        </p:nvSpPr>
        <p:spPr>
          <a:xfrm flipV="1">
            <a:off x="10972976" y="3885314"/>
            <a:ext cx="2216028" cy="1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4317" y="4090768"/>
            <a:ext cx="3086101" cy="32307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849597" y="339668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80267" y="2133600"/>
            <a:ext cx="10480279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Hyperparameter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A8EB2B-7C46-048B-A6F3-B018D2FFA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190" y="3056787"/>
            <a:ext cx="10393207" cy="56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4317" y="4090768"/>
            <a:ext cx="3086101" cy="32307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505200" y="339668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80267" y="2133600"/>
            <a:ext cx="10480279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Comparation of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7F91D7-C1F1-F5A3-F091-861F315E2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054" y="3410460"/>
            <a:ext cx="8410230" cy="51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9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4317" y="4090768"/>
            <a:ext cx="3086101" cy="32307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505200" y="339668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4958" y="2122238"/>
            <a:ext cx="10480279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Val accuracy per epoch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5E6BC0-9D08-FEA7-63FC-E241206D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58" y="3513985"/>
            <a:ext cx="10824210" cy="53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4317" y="4090768"/>
            <a:ext cx="3086101" cy="32307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505200" y="339668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4958" y="2122238"/>
            <a:ext cx="10480279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Val accuracy per epoch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C6E0D-3C76-8E40-9609-E126C1A0D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66" y="4424085"/>
            <a:ext cx="13088794" cy="2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4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4317" y="4090768"/>
            <a:ext cx="3086101" cy="32307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505200" y="339668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0" y="1835675"/>
            <a:ext cx="10480279" cy="1798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Visualization of </a:t>
            </a:r>
            <a:r>
              <a:rPr lang="en-US" sz="5199" dirty="0" err="1">
                <a:solidFill>
                  <a:srgbClr val="000000"/>
                </a:solidFill>
                <a:latin typeface="Luckiest Guy"/>
              </a:rPr>
              <a:t>accyracy</a:t>
            </a:r>
            <a:r>
              <a:rPr lang="en-US" sz="5199" dirty="0">
                <a:solidFill>
                  <a:srgbClr val="000000"/>
                </a:solidFill>
                <a:latin typeface="Luckiest Guy"/>
              </a:rPr>
              <a:t> and train accuracy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6100EA-D327-6D47-9F2D-B69D8B9A0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61" t="5452" r="15"/>
          <a:stretch/>
        </p:blipFill>
        <p:spPr bwMode="auto">
          <a:xfrm>
            <a:off x="12015339" y="3806881"/>
            <a:ext cx="5859607" cy="4685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70EC8-DC68-8DF7-A03A-D06D404B9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2" r="50976"/>
          <a:stretch/>
        </p:blipFill>
        <p:spPr bwMode="auto">
          <a:xfrm>
            <a:off x="5058062" y="3806881"/>
            <a:ext cx="5910593" cy="4724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437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4317" y="4090768"/>
            <a:ext cx="3086101" cy="32307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505200" y="339668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19800" y="5504692"/>
            <a:ext cx="10480279" cy="1798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Thank you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Luckiest Guy"/>
            </a:endParaRPr>
          </a:p>
        </p:txBody>
      </p:sp>
    </p:spTree>
    <p:extLst>
      <p:ext uri="{BB962C8B-B14F-4D97-AF65-F5344CB8AC3E}">
        <p14:creationId xmlns:p14="http://schemas.microsoft.com/office/powerpoint/2010/main" val="357127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359" y="0"/>
            <a:ext cx="18360359" cy="10287000"/>
          </a:xfrm>
          <a:custGeom>
            <a:avLst/>
            <a:gdLst/>
            <a:ahLst/>
            <a:cxnLst/>
            <a:rect l="l" t="t" r="r" b="b"/>
            <a:pathLst>
              <a:path w="18360359" h="10287000">
                <a:moveTo>
                  <a:pt x="0" y="0"/>
                </a:moveTo>
                <a:lnTo>
                  <a:pt x="18360359" y="0"/>
                </a:lnTo>
                <a:lnTo>
                  <a:pt x="183603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30" b="-6930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28600" y="-179149"/>
            <a:ext cx="18717382" cy="10504249"/>
            <a:chOff x="0" y="0"/>
            <a:chExt cx="4929681" cy="2766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9681" cy="2766551"/>
            </a:xfrm>
            <a:custGeom>
              <a:avLst/>
              <a:gdLst/>
              <a:ahLst/>
              <a:cxnLst/>
              <a:rect l="l" t="t" r="r" b="b"/>
              <a:pathLst>
                <a:path w="4929681" h="2766551">
                  <a:moveTo>
                    <a:pt x="0" y="0"/>
                  </a:moveTo>
                  <a:lnTo>
                    <a:pt x="4929681" y="0"/>
                  </a:lnTo>
                  <a:lnTo>
                    <a:pt x="4929681" y="2766551"/>
                  </a:lnTo>
                  <a:lnTo>
                    <a:pt x="0" y="2766551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600" y="1080250"/>
            <a:ext cx="16220799" cy="8830397"/>
            <a:chOff x="0" y="0"/>
            <a:chExt cx="21627732" cy="11773862"/>
          </a:xfrm>
        </p:grpSpPr>
        <p:grpSp>
          <p:nvGrpSpPr>
            <p:cNvPr id="7" name="Group 7"/>
            <p:cNvGrpSpPr/>
            <p:nvPr/>
          </p:nvGrpSpPr>
          <p:grpSpPr>
            <a:xfrm>
              <a:off x="163376" y="176711"/>
              <a:ext cx="21300981" cy="11420441"/>
              <a:chOff x="0" y="0"/>
              <a:chExt cx="3792304" cy="20332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792304" cy="2033230"/>
              </a:xfrm>
              <a:custGeom>
                <a:avLst/>
                <a:gdLst/>
                <a:ahLst/>
                <a:cxnLst/>
                <a:rect l="l" t="t" r="r" b="b"/>
                <a:pathLst>
                  <a:path w="3792304" h="2033230">
                    <a:moveTo>
                      <a:pt x="0" y="0"/>
                    </a:moveTo>
                    <a:lnTo>
                      <a:pt x="3792304" y="0"/>
                    </a:lnTo>
                    <a:lnTo>
                      <a:pt x="3792304" y="2033230"/>
                    </a:lnTo>
                    <a:lnTo>
                      <a:pt x="0" y="20332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5355" tIns="55355" rIns="55355" bIns="5535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flipH="1">
              <a:off x="10813866" y="0"/>
              <a:ext cx="10813866" cy="11773862"/>
            </a:xfrm>
            <a:custGeom>
              <a:avLst/>
              <a:gdLst/>
              <a:ahLst/>
              <a:cxnLst/>
              <a:rect l="l" t="t" r="r" b="b"/>
              <a:pathLst>
                <a:path w="10813866" h="11773862">
                  <a:moveTo>
                    <a:pt x="10813866" y="0"/>
                  </a:moveTo>
                  <a:lnTo>
                    <a:pt x="0" y="0"/>
                  </a:lnTo>
                  <a:lnTo>
                    <a:pt x="0" y="11773862"/>
                  </a:lnTo>
                  <a:lnTo>
                    <a:pt x="10813866" y="11773862"/>
                  </a:lnTo>
                  <a:lnTo>
                    <a:pt x="108138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0813866" cy="11773862"/>
            </a:xfrm>
            <a:custGeom>
              <a:avLst/>
              <a:gdLst/>
              <a:ahLst/>
              <a:cxnLst/>
              <a:rect l="l" t="t" r="r" b="b"/>
              <a:pathLst>
                <a:path w="10813866" h="11773862">
                  <a:moveTo>
                    <a:pt x="0" y="0"/>
                  </a:moveTo>
                  <a:lnTo>
                    <a:pt x="10813866" y="0"/>
                  </a:lnTo>
                  <a:lnTo>
                    <a:pt x="10813866" y="11773862"/>
                  </a:lnTo>
                  <a:lnTo>
                    <a:pt x="0" y="11773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>
            <a:off x="2557421" y="1606461"/>
            <a:ext cx="13173157" cy="7777974"/>
          </a:xfrm>
          <a:custGeom>
            <a:avLst/>
            <a:gdLst/>
            <a:ahLst/>
            <a:cxnLst/>
            <a:rect l="l" t="t" r="r" b="b"/>
            <a:pathLst>
              <a:path w="13173157" h="7777974">
                <a:moveTo>
                  <a:pt x="0" y="0"/>
                </a:moveTo>
                <a:lnTo>
                  <a:pt x="13173158" y="0"/>
                </a:lnTo>
                <a:lnTo>
                  <a:pt x="13173158" y="7777974"/>
                </a:lnTo>
                <a:lnTo>
                  <a:pt x="0" y="7777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9259C-0FCD-4046-C980-B3F00EDDFC7A}"/>
              </a:ext>
            </a:extLst>
          </p:cNvPr>
          <p:cNvSpPr/>
          <p:nvPr/>
        </p:nvSpPr>
        <p:spPr>
          <a:xfrm>
            <a:off x="6426862" y="1601312"/>
            <a:ext cx="6141198" cy="4641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Tomato Production in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indonesia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D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359" y="0"/>
            <a:ext cx="18360359" cy="10287000"/>
          </a:xfrm>
          <a:custGeom>
            <a:avLst/>
            <a:gdLst/>
            <a:ahLst/>
            <a:cxnLst/>
            <a:rect l="l" t="t" r="r" b="b"/>
            <a:pathLst>
              <a:path w="18360359" h="10287000">
                <a:moveTo>
                  <a:pt x="0" y="0"/>
                </a:moveTo>
                <a:lnTo>
                  <a:pt x="18360359" y="0"/>
                </a:lnTo>
                <a:lnTo>
                  <a:pt x="183603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30" b="-6930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14691" y="-151099"/>
            <a:ext cx="18717382" cy="10504249"/>
            <a:chOff x="0" y="0"/>
            <a:chExt cx="4929681" cy="2766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9681" cy="2766551"/>
            </a:xfrm>
            <a:custGeom>
              <a:avLst/>
              <a:gdLst/>
              <a:ahLst/>
              <a:cxnLst/>
              <a:rect l="l" t="t" r="r" b="b"/>
              <a:pathLst>
                <a:path w="4929681" h="2766551">
                  <a:moveTo>
                    <a:pt x="0" y="0"/>
                  </a:moveTo>
                  <a:lnTo>
                    <a:pt x="4929681" y="0"/>
                  </a:lnTo>
                  <a:lnTo>
                    <a:pt x="4929681" y="2766551"/>
                  </a:lnTo>
                  <a:lnTo>
                    <a:pt x="0" y="2766551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600" y="1080250"/>
            <a:ext cx="16220799" cy="8830397"/>
            <a:chOff x="0" y="0"/>
            <a:chExt cx="21627732" cy="11773862"/>
          </a:xfrm>
        </p:grpSpPr>
        <p:grpSp>
          <p:nvGrpSpPr>
            <p:cNvPr id="7" name="Group 7"/>
            <p:cNvGrpSpPr/>
            <p:nvPr/>
          </p:nvGrpSpPr>
          <p:grpSpPr>
            <a:xfrm>
              <a:off x="163376" y="176711"/>
              <a:ext cx="21300981" cy="11420441"/>
              <a:chOff x="0" y="0"/>
              <a:chExt cx="3792304" cy="20332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792304" cy="2033230"/>
              </a:xfrm>
              <a:custGeom>
                <a:avLst/>
                <a:gdLst/>
                <a:ahLst/>
                <a:cxnLst/>
                <a:rect l="l" t="t" r="r" b="b"/>
                <a:pathLst>
                  <a:path w="3792304" h="2033230">
                    <a:moveTo>
                      <a:pt x="0" y="0"/>
                    </a:moveTo>
                    <a:lnTo>
                      <a:pt x="3792304" y="0"/>
                    </a:lnTo>
                    <a:lnTo>
                      <a:pt x="3792304" y="2033230"/>
                    </a:lnTo>
                    <a:lnTo>
                      <a:pt x="0" y="20332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5355" tIns="55355" rIns="55355" bIns="5535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flipH="1">
              <a:off x="10813866" y="0"/>
              <a:ext cx="10813866" cy="11773862"/>
            </a:xfrm>
            <a:custGeom>
              <a:avLst/>
              <a:gdLst/>
              <a:ahLst/>
              <a:cxnLst/>
              <a:rect l="l" t="t" r="r" b="b"/>
              <a:pathLst>
                <a:path w="10813866" h="11773862">
                  <a:moveTo>
                    <a:pt x="10813866" y="0"/>
                  </a:moveTo>
                  <a:lnTo>
                    <a:pt x="0" y="0"/>
                  </a:lnTo>
                  <a:lnTo>
                    <a:pt x="0" y="11773862"/>
                  </a:lnTo>
                  <a:lnTo>
                    <a:pt x="10813866" y="11773862"/>
                  </a:lnTo>
                  <a:lnTo>
                    <a:pt x="108138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0813866" cy="11773862"/>
            </a:xfrm>
            <a:custGeom>
              <a:avLst/>
              <a:gdLst/>
              <a:ahLst/>
              <a:cxnLst/>
              <a:rect l="l" t="t" r="r" b="b"/>
              <a:pathLst>
                <a:path w="10813866" h="11773862">
                  <a:moveTo>
                    <a:pt x="0" y="0"/>
                  </a:moveTo>
                  <a:lnTo>
                    <a:pt x="10813866" y="0"/>
                  </a:lnTo>
                  <a:lnTo>
                    <a:pt x="10813866" y="11773862"/>
                  </a:lnTo>
                  <a:lnTo>
                    <a:pt x="0" y="11773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887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98156" y="1616650"/>
            <a:ext cx="13173157" cy="7777974"/>
          </a:xfrm>
          <a:custGeom>
            <a:avLst/>
            <a:gdLst/>
            <a:ahLst/>
            <a:cxnLst/>
            <a:rect l="l" t="t" r="r" b="b"/>
            <a:pathLst>
              <a:path w="13173157" h="7777974">
                <a:moveTo>
                  <a:pt x="0" y="0"/>
                </a:moveTo>
                <a:lnTo>
                  <a:pt x="13173158" y="0"/>
                </a:lnTo>
                <a:lnTo>
                  <a:pt x="13173158" y="7777974"/>
                </a:lnTo>
                <a:lnTo>
                  <a:pt x="0" y="7777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/>
          <p:nvPr/>
        </p:nvGrpSpPr>
        <p:grpSpPr>
          <a:xfrm>
            <a:off x="14512302" y="2711848"/>
            <a:ext cx="1218277" cy="6278486"/>
            <a:chOff x="0" y="0"/>
            <a:chExt cx="320863" cy="1653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0863" cy="1653593"/>
            </a:xfrm>
            <a:custGeom>
              <a:avLst/>
              <a:gdLst/>
              <a:ahLst/>
              <a:cxnLst/>
              <a:rect l="l" t="t" r="r" b="b"/>
              <a:pathLst>
                <a:path w="320863" h="1653593">
                  <a:moveTo>
                    <a:pt x="160432" y="0"/>
                  </a:moveTo>
                  <a:lnTo>
                    <a:pt x="160432" y="0"/>
                  </a:lnTo>
                  <a:cubicBezTo>
                    <a:pt x="249035" y="0"/>
                    <a:pt x="320863" y="71828"/>
                    <a:pt x="320863" y="160432"/>
                  </a:cubicBezTo>
                  <a:lnTo>
                    <a:pt x="320863" y="1493162"/>
                  </a:lnTo>
                  <a:cubicBezTo>
                    <a:pt x="320863" y="1581765"/>
                    <a:pt x="249035" y="1653593"/>
                    <a:pt x="160432" y="1653593"/>
                  </a:cubicBezTo>
                  <a:lnTo>
                    <a:pt x="160432" y="1653593"/>
                  </a:lnTo>
                  <a:cubicBezTo>
                    <a:pt x="71828" y="1653593"/>
                    <a:pt x="0" y="1581765"/>
                    <a:pt x="0" y="1493162"/>
                  </a:cubicBezTo>
                  <a:lnTo>
                    <a:pt x="0" y="160432"/>
                  </a:lnTo>
                  <a:cubicBezTo>
                    <a:pt x="0" y="71828"/>
                    <a:pt x="71828" y="0"/>
                    <a:pt x="160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2488" y="2567187"/>
            <a:ext cx="3086100" cy="2097625"/>
            <a:chOff x="0" y="-38100"/>
            <a:chExt cx="812800" cy="5524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61610"/>
            </a:xfrm>
            <a:custGeom>
              <a:avLst/>
              <a:gdLst/>
              <a:ahLst/>
              <a:cxnLst/>
              <a:rect l="l" t="t" r="r" b="b"/>
              <a:pathLst>
                <a:path w="812800" h="461610">
                  <a:moveTo>
                    <a:pt x="20069" y="0"/>
                  </a:moveTo>
                  <a:lnTo>
                    <a:pt x="792731" y="0"/>
                  </a:lnTo>
                  <a:cubicBezTo>
                    <a:pt x="798054" y="0"/>
                    <a:pt x="803158" y="2114"/>
                    <a:pt x="806922" y="5878"/>
                  </a:cubicBezTo>
                  <a:cubicBezTo>
                    <a:pt x="810686" y="9642"/>
                    <a:pt x="812800" y="14746"/>
                    <a:pt x="812800" y="20069"/>
                  </a:cubicBezTo>
                  <a:lnTo>
                    <a:pt x="812800" y="441541"/>
                  </a:lnTo>
                  <a:cubicBezTo>
                    <a:pt x="812800" y="446863"/>
                    <a:pt x="810686" y="451968"/>
                    <a:pt x="806922" y="455732"/>
                  </a:cubicBezTo>
                  <a:cubicBezTo>
                    <a:pt x="803158" y="459496"/>
                    <a:pt x="798054" y="461610"/>
                    <a:pt x="792731" y="461610"/>
                  </a:cubicBezTo>
                  <a:lnTo>
                    <a:pt x="20069" y="461610"/>
                  </a:lnTo>
                  <a:cubicBezTo>
                    <a:pt x="14746" y="461610"/>
                    <a:pt x="9642" y="459496"/>
                    <a:pt x="5878" y="455732"/>
                  </a:cubicBezTo>
                  <a:cubicBezTo>
                    <a:pt x="2114" y="451968"/>
                    <a:pt x="0" y="446863"/>
                    <a:pt x="0" y="441541"/>
                  </a:cubicBezTo>
                  <a:lnTo>
                    <a:pt x="0" y="20069"/>
                  </a:lnTo>
                  <a:cubicBezTo>
                    <a:pt x="0" y="14746"/>
                    <a:pt x="2114" y="9642"/>
                    <a:pt x="5878" y="5878"/>
                  </a:cubicBezTo>
                  <a:cubicBezTo>
                    <a:pt x="9642" y="2114"/>
                    <a:pt x="14746" y="0"/>
                    <a:pt x="20069" y="0"/>
                  </a:cubicBezTo>
                  <a:close/>
                </a:path>
              </a:pathLst>
            </a:custGeom>
            <a:solidFill>
              <a:srgbClr val="AE9371"/>
            </a:solidFill>
            <a:ln w="7620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552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chemeClr val="bg1"/>
                  </a:solidFill>
                  <a:latin typeface="Open Sans Extra Bold"/>
                </a:rPr>
                <a:t>Increased Tomato Production Continues to Rise in the Last 5-6 Years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9583934" y="2730473"/>
            <a:ext cx="3925167" cy="8434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23" name="TextBox 23"/>
          <p:cNvSpPr txBox="1"/>
          <p:nvPr/>
        </p:nvSpPr>
        <p:spPr>
          <a:xfrm rot="-731675">
            <a:off x="9787928" y="2389044"/>
            <a:ext cx="30861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90000"/>
                </a:solidFill>
                <a:latin typeface="Open Sans Extra Bold"/>
              </a:rPr>
              <a:t>Linear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D7D40E-1BFA-3318-E998-B8B8A7E7F634}"/>
              </a:ext>
            </a:extLst>
          </p:cNvPr>
          <p:cNvSpPr/>
          <p:nvPr/>
        </p:nvSpPr>
        <p:spPr>
          <a:xfrm>
            <a:off x="6426862" y="1601312"/>
            <a:ext cx="6141198" cy="4641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Tomato Production in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indonesia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D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CBCE2-C373-1748-A805-5FB426C0E205}"/>
              </a:ext>
            </a:extLst>
          </p:cNvPr>
          <p:cNvSpPr/>
          <p:nvPr/>
        </p:nvSpPr>
        <p:spPr>
          <a:xfrm>
            <a:off x="7411945" y="9004605"/>
            <a:ext cx="1143000" cy="404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144000" y="3809889"/>
            <a:ext cx="5928809" cy="5448411"/>
          </a:xfrm>
          <a:custGeom>
            <a:avLst/>
            <a:gdLst/>
            <a:ahLst/>
            <a:cxnLst/>
            <a:rect l="l" t="t" r="r" b="b"/>
            <a:pathLst>
              <a:path w="5928809" h="5448411">
                <a:moveTo>
                  <a:pt x="0" y="0"/>
                </a:moveTo>
                <a:lnTo>
                  <a:pt x="5928809" y="0"/>
                </a:lnTo>
                <a:lnTo>
                  <a:pt x="5928809" y="5448411"/>
                </a:lnTo>
                <a:lnTo>
                  <a:pt x="0" y="5448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3" name="Group 13"/>
          <p:cNvGrpSpPr/>
          <p:nvPr/>
        </p:nvGrpSpPr>
        <p:grpSpPr>
          <a:xfrm>
            <a:off x="5348713" y="3503823"/>
            <a:ext cx="4144266" cy="1338178"/>
            <a:chOff x="0" y="0"/>
            <a:chExt cx="1091494" cy="3524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1494" cy="352442"/>
            </a:xfrm>
            <a:custGeom>
              <a:avLst/>
              <a:gdLst/>
              <a:ahLst/>
              <a:cxnLst/>
              <a:rect l="l" t="t" r="r" b="b"/>
              <a:pathLst>
                <a:path w="1091494" h="352442">
                  <a:moveTo>
                    <a:pt x="95273" y="0"/>
                  </a:moveTo>
                  <a:lnTo>
                    <a:pt x="996220" y="0"/>
                  </a:lnTo>
                  <a:cubicBezTo>
                    <a:pt x="1048838" y="0"/>
                    <a:pt x="1091494" y="42655"/>
                    <a:pt x="1091494" y="95273"/>
                  </a:cubicBezTo>
                  <a:lnTo>
                    <a:pt x="1091494" y="257169"/>
                  </a:lnTo>
                  <a:cubicBezTo>
                    <a:pt x="1091494" y="309787"/>
                    <a:pt x="1048838" y="352442"/>
                    <a:pt x="996220" y="352442"/>
                  </a:cubicBezTo>
                  <a:lnTo>
                    <a:pt x="95273" y="352442"/>
                  </a:lnTo>
                  <a:cubicBezTo>
                    <a:pt x="42655" y="352442"/>
                    <a:pt x="0" y="309787"/>
                    <a:pt x="0" y="257169"/>
                  </a:cubicBezTo>
                  <a:lnTo>
                    <a:pt x="0" y="95273"/>
                  </a:lnTo>
                  <a:cubicBezTo>
                    <a:pt x="0" y="42655"/>
                    <a:pt x="42655" y="0"/>
                    <a:pt x="95273" y="0"/>
                  </a:cubicBezTo>
                  <a:close/>
                </a:path>
              </a:pathLst>
            </a:custGeom>
            <a:solidFill>
              <a:srgbClr val="C90000">
                <a:alpha val="82745"/>
              </a:srgbClr>
            </a:solidFill>
            <a:ln w="104775" cap="rnd">
              <a:solidFill>
                <a:srgbClr val="000000">
                  <a:alpha val="82745"/>
                </a:srgbClr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85581" y="1733173"/>
            <a:ext cx="881156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07174" y="3714639"/>
            <a:ext cx="3223320" cy="70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 err="1">
                <a:solidFill>
                  <a:srgbClr val="FFFFFF"/>
                </a:solidFill>
                <a:latin typeface="Luckiest Guy"/>
              </a:rPr>
              <a:t>TOMATOeS</a:t>
            </a:r>
            <a:endParaRPr lang="en-US" sz="4300" dirty="0">
              <a:solidFill>
                <a:srgbClr val="FFFFFF"/>
              </a:solidFill>
              <a:latin typeface="Luckiest Guy"/>
            </a:endParaRPr>
          </a:p>
        </p:txBody>
      </p:sp>
      <p:sp>
        <p:nvSpPr>
          <p:cNvPr id="18" name="AutoShape 18"/>
          <p:cNvSpPr/>
          <p:nvPr/>
        </p:nvSpPr>
        <p:spPr>
          <a:xfrm flipH="1">
            <a:off x="7418834" y="4842001"/>
            <a:ext cx="2012" cy="1692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9" name="AutoShape 19"/>
          <p:cNvSpPr/>
          <p:nvPr/>
        </p:nvSpPr>
        <p:spPr>
          <a:xfrm>
            <a:off x="7399784" y="6534094"/>
            <a:ext cx="20931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850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48713" y="3503823"/>
            <a:ext cx="4144266" cy="1338178"/>
            <a:chOff x="0" y="0"/>
            <a:chExt cx="1091494" cy="3524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1494" cy="352442"/>
            </a:xfrm>
            <a:custGeom>
              <a:avLst/>
              <a:gdLst/>
              <a:ahLst/>
              <a:cxnLst/>
              <a:rect l="l" t="t" r="r" b="b"/>
              <a:pathLst>
                <a:path w="1091494" h="352442">
                  <a:moveTo>
                    <a:pt x="95273" y="0"/>
                  </a:moveTo>
                  <a:lnTo>
                    <a:pt x="996220" y="0"/>
                  </a:lnTo>
                  <a:cubicBezTo>
                    <a:pt x="1048838" y="0"/>
                    <a:pt x="1091494" y="42655"/>
                    <a:pt x="1091494" y="95273"/>
                  </a:cubicBezTo>
                  <a:lnTo>
                    <a:pt x="1091494" y="257169"/>
                  </a:lnTo>
                  <a:cubicBezTo>
                    <a:pt x="1091494" y="309787"/>
                    <a:pt x="1048838" y="352442"/>
                    <a:pt x="996220" y="352442"/>
                  </a:cubicBezTo>
                  <a:lnTo>
                    <a:pt x="95273" y="352442"/>
                  </a:lnTo>
                  <a:cubicBezTo>
                    <a:pt x="42655" y="352442"/>
                    <a:pt x="0" y="309787"/>
                    <a:pt x="0" y="257169"/>
                  </a:cubicBezTo>
                  <a:lnTo>
                    <a:pt x="0" y="95273"/>
                  </a:lnTo>
                  <a:cubicBezTo>
                    <a:pt x="0" y="42655"/>
                    <a:pt x="42655" y="0"/>
                    <a:pt x="95273" y="0"/>
                  </a:cubicBezTo>
                  <a:close/>
                </a:path>
              </a:pathLst>
            </a:custGeom>
            <a:solidFill>
              <a:srgbClr val="C90000">
                <a:alpha val="82745"/>
              </a:srgbClr>
            </a:solidFill>
            <a:ln w="104775" cap="rnd">
              <a:solidFill>
                <a:srgbClr val="000000">
                  <a:alpha val="82745"/>
                </a:srgbClr>
              </a:solidFill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7418834" y="4842001"/>
            <a:ext cx="2012" cy="1692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6" name="AutoShape 16"/>
          <p:cNvSpPr/>
          <p:nvPr/>
        </p:nvSpPr>
        <p:spPr>
          <a:xfrm flipV="1">
            <a:off x="7399784" y="6506698"/>
            <a:ext cx="2290106" cy="273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9689890" y="4172912"/>
            <a:ext cx="5598287" cy="4667572"/>
          </a:xfrm>
          <a:custGeom>
            <a:avLst/>
            <a:gdLst/>
            <a:ahLst/>
            <a:cxnLst/>
            <a:rect l="l" t="t" r="r" b="b"/>
            <a:pathLst>
              <a:path w="5598287" h="4667572">
                <a:moveTo>
                  <a:pt x="0" y="0"/>
                </a:moveTo>
                <a:lnTo>
                  <a:pt x="5598286" y="0"/>
                </a:lnTo>
                <a:lnTo>
                  <a:pt x="5598286" y="4667572"/>
                </a:lnTo>
                <a:lnTo>
                  <a:pt x="0" y="4667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6891763" y="1396196"/>
            <a:ext cx="1086901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 dirty="0">
                <a:solidFill>
                  <a:srgbClr val="000000"/>
                </a:solidFill>
                <a:latin typeface="Eczar Semi-Bold"/>
              </a:rPr>
              <a:t>BACKGROUND: </a:t>
            </a:r>
            <a:r>
              <a:rPr lang="en-US" sz="5400" dirty="0">
                <a:solidFill>
                  <a:srgbClr val="000000"/>
                </a:solidFill>
                <a:latin typeface="Eczar Semi-Bold"/>
              </a:rPr>
              <a:t>Decreasing of Tomato Production</a:t>
            </a:r>
          </a:p>
          <a:p>
            <a:pPr algn="ctr">
              <a:lnSpc>
                <a:spcPts val="8426"/>
              </a:lnSpc>
            </a:pPr>
            <a:endParaRPr lang="en-US" sz="6018" dirty="0">
              <a:solidFill>
                <a:srgbClr val="000000"/>
              </a:solidFill>
              <a:latin typeface="Eczar Semi-Bold"/>
            </a:endParaRPr>
          </a:p>
          <a:p>
            <a:pPr algn="ctr">
              <a:lnSpc>
                <a:spcPts val="8426"/>
              </a:lnSpc>
            </a:pPr>
            <a:endParaRPr lang="en-US" sz="6018" dirty="0">
              <a:solidFill>
                <a:srgbClr val="000000"/>
              </a:solidFill>
              <a:latin typeface="Eczar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53000" y="3771900"/>
            <a:ext cx="4846440" cy="709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3600" dirty="0">
                <a:solidFill>
                  <a:srgbClr val="FFFFFF"/>
                </a:solidFill>
                <a:latin typeface="Luckiest Guy"/>
              </a:rPr>
              <a:t>Rotten Tomatoes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31286" y="5053305"/>
            <a:ext cx="2051158" cy="20511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93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44000" y="5317783"/>
            <a:ext cx="1825730" cy="1522203"/>
          </a:xfrm>
          <a:custGeom>
            <a:avLst/>
            <a:gdLst/>
            <a:ahLst/>
            <a:cxnLst/>
            <a:rect l="l" t="t" r="r" b="b"/>
            <a:pathLst>
              <a:path w="1825730" h="1522203">
                <a:moveTo>
                  <a:pt x="0" y="0"/>
                </a:moveTo>
                <a:lnTo>
                  <a:pt x="1825730" y="0"/>
                </a:lnTo>
                <a:lnTo>
                  <a:pt x="1825730" y="1522203"/>
                </a:lnTo>
                <a:lnTo>
                  <a:pt x="0" y="152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/>
          <p:nvPr/>
        </p:nvGrpSpPr>
        <p:grpSpPr>
          <a:xfrm>
            <a:off x="13175053" y="2323572"/>
            <a:ext cx="2203527" cy="2184039"/>
            <a:chOff x="0" y="0"/>
            <a:chExt cx="580353" cy="5752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0353" cy="575220"/>
            </a:xfrm>
            <a:custGeom>
              <a:avLst/>
              <a:gdLst/>
              <a:ahLst/>
              <a:cxnLst/>
              <a:rect l="l" t="t" r="r" b="b"/>
              <a:pathLst>
                <a:path w="580353" h="575220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29546"/>
                  </a:lnTo>
                  <a:cubicBezTo>
                    <a:pt x="580353" y="554771"/>
                    <a:pt x="559904" y="575220"/>
                    <a:pt x="534678" y="575220"/>
                  </a:cubicBezTo>
                  <a:lnTo>
                    <a:pt x="45674" y="575220"/>
                  </a:lnTo>
                  <a:cubicBezTo>
                    <a:pt x="20449" y="575220"/>
                    <a:pt x="0" y="554771"/>
                    <a:pt x="0" y="529546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34659" y="4842001"/>
            <a:ext cx="2020552" cy="1924158"/>
            <a:chOff x="0" y="0"/>
            <a:chExt cx="532162" cy="5067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2162" cy="506774"/>
            </a:xfrm>
            <a:custGeom>
              <a:avLst/>
              <a:gdLst/>
              <a:ahLst/>
              <a:cxnLst/>
              <a:rect l="l" t="t" r="r" b="b"/>
              <a:pathLst>
                <a:path w="532162" h="506774">
                  <a:moveTo>
                    <a:pt x="49811" y="0"/>
                  </a:moveTo>
                  <a:lnTo>
                    <a:pt x="482351" y="0"/>
                  </a:lnTo>
                  <a:cubicBezTo>
                    <a:pt x="495562" y="0"/>
                    <a:pt x="508231" y="5248"/>
                    <a:pt x="517573" y="14589"/>
                  </a:cubicBezTo>
                  <a:cubicBezTo>
                    <a:pt x="526914" y="23930"/>
                    <a:pt x="532162" y="36600"/>
                    <a:pt x="532162" y="49811"/>
                  </a:cubicBezTo>
                  <a:lnTo>
                    <a:pt x="532162" y="456964"/>
                  </a:lnTo>
                  <a:cubicBezTo>
                    <a:pt x="532162" y="470174"/>
                    <a:pt x="526914" y="482844"/>
                    <a:pt x="517573" y="492185"/>
                  </a:cubicBezTo>
                  <a:cubicBezTo>
                    <a:pt x="508231" y="501526"/>
                    <a:pt x="495562" y="506774"/>
                    <a:pt x="482351" y="506774"/>
                  </a:cubicBezTo>
                  <a:lnTo>
                    <a:pt x="49811" y="506774"/>
                  </a:lnTo>
                  <a:cubicBezTo>
                    <a:pt x="36600" y="506774"/>
                    <a:pt x="23930" y="501526"/>
                    <a:pt x="14589" y="492185"/>
                  </a:cubicBezTo>
                  <a:cubicBezTo>
                    <a:pt x="5248" y="482844"/>
                    <a:pt x="0" y="470174"/>
                    <a:pt x="0" y="456964"/>
                  </a:cubicBezTo>
                  <a:lnTo>
                    <a:pt x="0" y="49811"/>
                  </a:lnTo>
                  <a:cubicBezTo>
                    <a:pt x="0" y="36600"/>
                    <a:pt x="5248" y="23930"/>
                    <a:pt x="14589" y="14589"/>
                  </a:cubicBezTo>
                  <a:cubicBezTo>
                    <a:pt x="23930" y="5248"/>
                    <a:pt x="36600" y="0"/>
                    <a:pt x="49811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45535" y="1744482"/>
            <a:ext cx="2203527" cy="2184039"/>
            <a:chOff x="0" y="0"/>
            <a:chExt cx="580353" cy="5752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0353" cy="575220"/>
            </a:xfrm>
            <a:custGeom>
              <a:avLst/>
              <a:gdLst/>
              <a:ahLst/>
              <a:cxnLst/>
              <a:rect l="l" t="t" r="r" b="b"/>
              <a:pathLst>
                <a:path w="580353" h="575220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29546"/>
                  </a:lnTo>
                  <a:cubicBezTo>
                    <a:pt x="580353" y="554771"/>
                    <a:pt x="559904" y="575220"/>
                    <a:pt x="534678" y="575220"/>
                  </a:cubicBezTo>
                  <a:lnTo>
                    <a:pt x="45674" y="575220"/>
                  </a:lnTo>
                  <a:cubicBezTo>
                    <a:pt x="20449" y="575220"/>
                    <a:pt x="0" y="554771"/>
                    <a:pt x="0" y="529546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143455" y="1842836"/>
            <a:ext cx="2030395" cy="1969424"/>
          </a:xfrm>
          <a:custGeom>
            <a:avLst/>
            <a:gdLst/>
            <a:ahLst/>
            <a:cxnLst/>
            <a:rect l="l" t="t" r="r" b="b"/>
            <a:pathLst>
              <a:path w="2030395" h="1969424">
                <a:moveTo>
                  <a:pt x="0" y="0"/>
                </a:moveTo>
                <a:lnTo>
                  <a:pt x="2030395" y="0"/>
                </a:lnTo>
                <a:lnTo>
                  <a:pt x="2030395" y="1969424"/>
                </a:lnTo>
                <a:lnTo>
                  <a:pt x="0" y="196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47" b="-324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3288900" y="2421000"/>
            <a:ext cx="1996624" cy="1976040"/>
          </a:xfrm>
          <a:custGeom>
            <a:avLst/>
            <a:gdLst/>
            <a:ahLst/>
            <a:cxnLst/>
            <a:rect l="l" t="t" r="r" b="b"/>
            <a:pathLst>
              <a:path w="1996624" h="1976040">
                <a:moveTo>
                  <a:pt x="0" y="0"/>
                </a:moveTo>
                <a:lnTo>
                  <a:pt x="1996624" y="0"/>
                </a:lnTo>
                <a:lnTo>
                  <a:pt x="1996624" y="1976040"/>
                </a:lnTo>
                <a:lnTo>
                  <a:pt x="0" y="1976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4544339" y="4927970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2" y="0"/>
                </a:lnTo>
                <a:lnTo>
                  <a:pt x="1801192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7" name="Group 27"/>
          <p:cNvGrpSpPr/>
          <p:nvPr/>
        </p:nvGrpSpPr>
        <p:grpSpPr>
          <a:xfrm>
            <a:off x="8799617" y="1296786"/>
            <a:ext cx="2203527" cy="2248428"/>
            <a:chOff x="0" y="0"/>
            <a:chExt cx="580353" cy="5921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8926245" y="1432480"/>
            <a:ext cx="1950271" cy="1983112"/>
          </a:xfrm>
          <a:custGeom>
            <a:avLst/>
            <a:gdLst/>
            <a:ahLst/>
            <a:cxnLst/>
            <a:rect l="l" t="t" r="r" b="b"/>
            <a:pathLst>
              <a:path w="1950271" h="1983112">
                <a:moveTo>
                  <a:pt x="0" y="0"/>
                </a:moveTo>
                <a:lnTo>
                  <a:pt x="1950271" y="0"/>
                </a:lnTo>
                <a:lnTo>
                  <a:pt x="1950271" y="1983111"/>
                </a:lnTo>
                <a:lnTo>
                  <a:pt x="0" y="19831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390" t="-1751" b="-1751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1" name="Group 31"/>
          <p:cNvGrpSpPr/>
          <p:nvPr/>
        </p:nvGrpSpPr>
        <p:grpSpPr>
          <a:xfrm>
            <a:off x="14632799" y="5250561"/>
            <a:ext cx="2203527" cy="2248428"/>
            <a:chOff x="0" y="0"/>
            <a:chExt cx="580353" cy="59217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4740107" y="5408008"/>
            <a:ext cx="1988910" cy="1967524"/>
          </a:xfrm>
          <a:custGeom>
            <a:avLst/>
            <a:gdLst/>
            <a:ahLst/>
            <a:cxnLst/>
            <a:rect l="l" t="t" r="r" b="b"/>
            <a:pathLst>
              <a:path w="1988910" h="1967524">
                <a:moveTo>
                  <a:pt x="0" y="0"/>
                </a:moveTo>
                <a:lnTo>
                  <a:pt x="1988910" y="0"/>
                </a:lnTo>
                <a:lnTo>
                  <a:pt x="1988910" y="1967525"/>
                </a:lnTo>
                <a:lnTo>
                  <a:pt x="0" y="1967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5" name="Group 35"/>
          <p:cNvGrpSpPr/>
          <p:nvPr/>
        </p:nvGrpSpPr>
        <p:grpSpPr>
          <a:xfrm>
            <a:off x="5905528" y="7671126"/>
            <a:ext cx="2203527" cy="2248428"/>
            <a:chOff x="0" y="0"/>
            <a:chExt cx="580353" cy="5921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6002029" y="7774890"/>
            <a:ext cx="1997287" cy="2045710"/>
          </a:xfrm>
          <a:custGeom>
            <a:avLst/>
            <a:gdLst/>
            <a:ahLst/>
            <a:cxnLst/>
            <a:rect l="l" t="t" r="r" b="b"/>
            <a:pathLst>
              <a:path w="1997287" h="2045710">
                <a:moveTo>
                  <a:pt x="0" y="0"/>
                </a:moveTo>
                <a:lnTo>
                  <a:pt x="1997287" y="0"/>
                </a:lnTo>
                <a:lnTo>
                  <a:pt x="1997287" y="2045710"/>
                </a:lnTo>
                <a:lnTo>
                  <a:pt x="0" y="20457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059" t="-2262" b="-2262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9" name="Group 39"/>
          <p:cNvGrpSpPr/>
          <p:nvPr/>
        </p:nvGrpSpPr>
        <p:grpSpPr>
          <a:xfrm>
            <a:off x="9403645" y="7889641"/>
            <a:ext cx="2203527" cy="2248428"/>
            <a:chOff x="0" y="0"/>
            <a:chExt cx="580353" cy="59217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9494373" y="7992064"/>
            <a:ext cx="2022071" cy="2043582"/>
          </a:xfrm>
          <a:custGeom>
            <a:avLst/>
            <a:gdLst/>
            <a:ahLst/>
            <a:cxnLst/>
            <a:rect l="l" t="t" r="r" b="b"/>
            <a:pathLst>
              <a:path w="2022071" h="2043582">
                <a:moveTo>
                  <a:pt x="0" y="0"/>
                </a:moveTo>
                <a:lnTo>
                  <a:pt x="2022071" y="0"/>
                </a:lnTo>
                <a:lnTo>
                  <a:pt x="2022071" y="2043582"/>
                </a:lnTo>
                <a:lnTo>
                  <a:pt x="0" y="2043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3" name="Group 43"/>
          <p:cNvGrpSpPr/>
          <p:nvPr/>
        </p:nvGrpSpPr>
        <p:grpSpPr>
          <a:xfrm>
            <a:off x="12900971" y="7787218"/>
            <a:ext cx="2203527" cy="2248428"/>
            <a:chOff x="0" y="0"/>
            <a:chExt cx="580353" cy="59217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80353" cy="592179"/>
            </a:xfrm>
            <a:custGeom>
              <a:avLst/>
              <a:gdLst/>
              <a:ahLst/>
              <a:cxnLst/>
              <a:rect l="l" t="t" r="r" b="b"/>
              <a:pathLst>
                <a:path w="580353" h="592179">
                  <a:moveTo>
                    <a:pt x="45674" y="0"/>
                  </a:moveTo>
                  <a:lnTo>
                    <a:pt x="534678" y="0"/>
                  </a:lnTo>
                  <a:cubicBezTo>
                    <a:pt x="546792" y="0"/>
                    <a:pt x="558409" y="4812"/>
                    <a:pt x="566975" y="13378"/>
                  </a:cubicBezTo>
                  <a:cubicBezTo>
                    <a:pt x="575541" y="21943"/>
                    <a:pt x="580353" y="33561"/>
                    <a:pt x="580353" y="45674"/>
                  </a:cubicBezTo>
                  <a:lnTo>
                    <a:pt x="580353" y="546504"/>
                  </a:lnTo>
                  <a:cubicBezTo>
                    <a:pt x="580353" y="571729"/>
                    <a:pt x="559904" y="592179"/>
                    <a:pt x="534678" y="592179"/>
                  </a:cubicBezTo>
                  <a:lnTo>
                    <a:pt x="45674" y="592179"/>
                  </a:lnTo>
                  <a:cubicBezTo>
                    <a:pt x="20449" y="592179"/>
                    <a:pt x="0" y="571729"/>
                    <a:pt x="0" y="546504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3007347" y="7872292"/>
            <a:ext cx="1961062" cy="2047262"/>
          </a:xfrm>
          <a:custGeom>
            <a:avLst/>
            <a:gdLst/>
            <a:ahLst/>
            <a:cxnLst/>
            <a:rect l="l" t="t" r="r" b="b"/>
            <a:pathLst>
              <a:path w="1961062" h="2047262">
                <a:moveTo>
                  <a:pt x="0" y="0"/>
                </a:moveTo>
                <a:lnTo>
                  <a:pt x="1961062" y="0"/>
                </a:lnTo>
                <a:lnTo>
                  <a:pt x="1961062" y="2047262"/>
                </a:lnTo>
                <a:lnTo>
                  <a:pt x="0" y="2047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TextBox 48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sp>
        <p:nvSpPr>
          <p:cNvPr id="49" name="AutoShape 49"/>
          <p:cNvSpPr/>
          <p:nvPr/>
        </p:nvSpPr>
        <p:spPr>
          <a:xfrm>
            <a:off x="7249061" y="3928521"/>
            <a:ext cx="2245312" cy="11247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0" name="AutoShape 50"/>
          <p:cNvSpPr/>
          <p:nvPr/>
        </p:nvSpPr>
        <p:spPr>
          <a:xfrm>
            <a:off x="9901380" y="3545214"/>
            <a:ext cx="155485" cy="15080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1" name="AutoShape 51"/>
          <p:cNvSpPr/>
          <p:nvPr/>
        </p:nvSpPr>
        <p:spPr>
          <a:xfrm flipH="1">
            <a:off x="10056865" y="4299260"/>
            <a:ext cx="3118188" cy="7540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2" name="AutoShape 52"/>
          <p:cNvSpPr/>
          <p:nvPr/>
        </p:nvSpPr>
        <p:spPr>
          <a:xfrm flipH="1" flipV="1">
            <a:off x="10969730" y="6078884"/>
            <a:ext cx="3317482" cy="2958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3" name="AutoShape 53"/>
          <p:cNvSpPr/>
          <p:nvPr/>
        </p:nvSpPr>
        <p:spPr>
          <a:xfrm flipH="1" flipV="1">
            <a:off x="10969730" y="6078884"/>
            <a:ext cx="3033004" cy="17083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4" name="AutoShape 54"/>
          <p:cNvSpPr/>
          <p:nvPr/>
        </p:nvSpPr>
        <p:spPr>
          <a:xfrm flipH="1" flipV="1">
            <a:off x="10056865" y="7104463"/>
            <a:ext cx="819651" cy="6993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5" name="AutoShape 55"/>
          <p:cNvSpPr/>
          <p:nvPr/>
        </p:nvSpPr>
        <p:spPr>
          <a:xfrm flipV="1">
            <a:off x="7249061" y="7104463"/>
            <a:ext cx="2807804" cy="3945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6" name="AutoShape 56"/>
          <p:cNvSpPr/>
          <p:nvPr/>
        </p:nvSpPr>
        <p:spPr>
          <a:xfrm>
            <a:off x="6345531" y="6059896"/>
            <a:ext cx="2685756" cy="189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1658" y="-483134"/>
            <a:ext cx="7502179" cy="1125326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85524" y="9665594"/>
            <a:ext cx="6004952" cy="3086100"/>
            <a:chOff x="0" y="0"/>
            <a:chExt cx="15815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1551" cy="812800"/>
            </a:xfrm>
            <a:custGeom>
              <a:avLst/>
              <a:gdLst/>
              <a:ahLst/>
              <a:cxnLst/>
              <a:rect l="l" t="t" r="r" b="b"/>
              <a:pathLst>
                <a:path w="1581551" h="812800">
                  <a:moveTo>
                    <a:pt x="0" y="0"/>
                  </a:moveTo>
                  <a:lnTo>
                    <a:pt x="1581551" y="0"/>
                  </a:lnTo>
                  <a:lnTo>
                    <a:pt x="1581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925942" y="2223604"/>
            <a:ext cx="4842001" cy="394793"/>
            <a:chOff x="0" y="0"/>
            <a:chExt cx="1275260" cy="1039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259" cy="103978"/>
            </a:xfrm>
            <a:custGeom>
              <a:avLst/>
              <a:gdLst/>
              <a:ahLst/>
              <a:cxnLst/>
              <a:rect l="l" t="t" r="r" b="b"/>
              <a:pathLst>
                <a:path w="1275259" h="103978">
                  <a:moveTo>
                    <a:pt x="0" y="0"/>
                  </a:moveTo>
                  <a:lnTo>
                    <a:pt x="1275259" y="0"/>
                  </a:lnTo>
                  <a:lnTo>
                    <a:pt x="1275259" y="103978"/>
                  </a:lnTo>
                  <a:lnTo>
                    <a:pt x="0" y="103978"/>
                  </a:lnTo>
                  <a:close/>
                </a:path>
              </a:pathLst>
            </a:custGeom>
            <a:solidFill>
              <a:srgbClr val="C9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34659" y="4842001"/>
            <a:ext cx="2020552" cy="1924158"/>
            <a:chOff x="0" y="0"/>
            <a:chExt cx="532162" cy="506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2162" cy="506774"/>
            </a:xfrm>
            <a:custGeom>
              <a:avLst/>
              <a:gdLst/>
              <a:ahLst/>
              <a:cxnLst/>
              <a:rect l="l" t="t" r="r" b="b"/>
              <a:pathLst>
                <a:path w="532162" h="506774">
                  <a:moveTo>
                    <a:pt x="49811" y="0"/>
                  </a:moveTo>
                  <a:lnTo>
                    <a:pt x="482351" y="0"/>
                  </a:lnTo>
                  <a:cubicBezTo>
                    <a:pt x="495562" y="0"/>
                    <a:pt x="508231" y="5248"/>
                    <a:pt x="517573" y="14589"/>
                  </a:cubicBezTo>
                  <a:cubicBezTo>
                    <a:pt x="526914" y="23930"/>
                    <a:pt x="532162" y="36600"/>
                    <a:pt x="532162" y="49811"/>
                  </a:cubicBezTo>
                  <a:lnTo>
                    <a:pt x="532162" y="456964"/>
                  </a:lnTo>
                  <a:cubicBezTo>
                    <a:pt x="532162" y="470174"/>
                    <a:pt x="526914" y="482844"/>
                    <a:pt x="517573" y="492185"/>
                  </a:cubicBezTo>
                  <a:cubicBezTo>
                    <a:pt x="508231" y="501526"/>
                    <a:pt x="495562" y="506774"/>
                    <a:pt x="482351" y="506774"/>
                  </a:cubicBezTo>
                  <a:lnTo>
                    <a:pt x="49811" y="506774"/>
                  </a:lnTo>
                  <a:cubicBezTo>
                    <a:pt x="36600" y="506774"/>
                    <a:pt x="23930" y="501526"/>
                    <a:pt x="14589" y="492185"/>
                  </a:cubicBezTo>
                  <a:cubicBezTo>
                    <a:pt x="5248" y="482844"/>
                    <a:pt x="0" y="470174"/>
                    <a:pt x="0" y="456964"/>
                  </a:cubicBezTo>
                  <a:lnTo>
                    <a:pt x="0" y="49811"/>
                  </a:lnTo>
                  <a:cubicBezTo>
                    <a:pt x="0" y="36600"/>
                    <a:pt x="5248" y="23930"/>
                    <a:pt x="14589" y="14589"/>
                  </a:cubicBezTo>
                  <a:cubicBezTo>
                    <a:pt x="23930" y="5248"/>
                    <a:pt x="36600" y="0"/>
                    <a:pt x="49811" y="0"/>
                  </a:cubicBezTo>
                  <a:close/>
                </a:path>
              </a:pathLst>
            </a:custGeom>
            <a:solidFill>
              <a:srgbClr val="AE9371"/>
            </a:solidFill>
            <a:ln w="9525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544339" y="4927970"/>
            <a:ext cx="1801192" cy="1743707"/>
          </a:xfrm>
          <a:custGeom>
            <a:avLst/>
            <a:gdLst/>
            <a:ahLst/>
            <a:cxnLst/>
            <a:rect l="l" t="t" r="r" b="b"/>
            <a:pathLst>
              <a:path w="1801192" h="1743707">
                <a:moveTo>
                  <a:pt x="0" y="0"/>
                </a:moveTo>
                <a:lnTo>
                  <a:pt x="1801192" y="0"/>
                </a:lnTo>
                <a:lnTo>
                  <a:pt x="1801192" y="1743707"/>
                </a:lnTo>
                <a:lnTo>
                  <a:pt x="0" y="1743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>
            <a:off x="6345531" y="579982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9248775" y="4521641"/>
            <a:ext cx="2518266" cy="2518266"/>
          </a:xfrm>
          <a:custGeom>
            <a:avLst/>
            <a:gdLst/>
            <a:ahLst/>
            <a:cxnLst/>
            <a:rect l="l" t="t" r="r" b="b"/>
            <a:pathLst>
              <a:path w="2518266" h="2518266">
                <a:moveTo>
                  <a:pt x="0" y="0"/>
                </a:moveTo>
                <a:lnTo>
                  <a:pt x="2518266" y="0"/>
                </a:lnTo>
                <a:lnTo>
                  <a:pt x="2518266" y="2518265"/>
                </a:lnTo>
                <a:lnTo>
                  <a:pt x="0" y="2518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AutoShape 17"/>
          <p:cNvSpPr/>
          <p:nvPr/>
        </p:nvSpPr>
        <p:spPr>
          <a:xfrm>
            <a:off x="11767041" y="5780774"/>
            <a:ext cx="27984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grpSp>
        <p:nvGrpSpPr>
          <p:cNvPr id="18" name="Group 18"/>
          <p:cNvGrpSpPr/>
          <p:nvPr/>
        </p:nvGrpSpPr>
        <p:grpSpPr>
          <a:xfrm>
            <a:off x="14660760" y="4927970"/>
            <a:ext cx="3086100" cy="1743707"/>
            <a:chOff x="0" y="0"/>
            <a:chExt cx="812800" cy="459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59248"/>
            </a:xfrm>
            <a:custGeom>
              <a:avLst/>
              <a:gdLst/>
              <a:ahLst/>
              <a:cxnLst/>
              <a:rect l="l" t="t" r="r" b="b"/>
              <a:pathLst>
                <a:path w="812800" h="459248">
                  <a:moveTo>
                    <a:pt x="22578" y="0"/>
                  </a:moveTo>
                  <a:lnTo>
                    <a:pt x="790222" y="0"/>
                  </a:lnTo>
                  <a:cubicBezTo>
                    <a:pt x="802692" y="0"/>
                    <a:pt x="812800" y="10108"/>
                    <a:pt x="812800" y="22578"/>
                  </a:cubicBezTo>
                  <a:lnTo>
                    <a:pt x="812800" y="436670"/>
                  </a:lnTo>
                  <a:cubicBezTo>
                    <a:pt x="812800" y="449139"/>
                    <a:pt x="802692" y="459248"/>
                    <a:pt x="790222" y="459248"/>
                  </a:cubicBezTo>
                  <a:lnTo>
                    <a:pt x="22578" y="459248"/>
                  </a:lnTo>
                  <a:cubicBezTo>
                    <a:pt x="10108" y="459248"/>
                    <a:pt x="0" y="449139"/>
                    <a:pt x="0" y="436670"/>
                  </a:cubicBezTo>
                  <a:lnTo>
                    <a:pt x="0" y="22578"/>
                  </a:lnTo>
                  <a:cubicBezTo>
                    <a:pt x="0" y="10108"/>
                    <a:pt x="10108" y="0"/>
                    <a:pt x="22578" y="0"/>
                  </a:cubicBezTo>
                  <a:close/>
                </a:path>
              </a:pathLst>
            </a:custGeom>
            <a:solidFill>
              <a:srgbClr val="AE9371"/>
            </a:solidFill>
            <a:ln w="76200" cap="sq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163125" y="330682"/>
            <a:ext cx="88115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 dirty="0">
                <a:solidFill>
                  <a:srgbClr val="000000"/>
                </a:solidFill>
                <a:latin typeface="Eczar Semi-Bold"/>
              </a:rPr>
              <a:t>BACKGROUND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86800" y="3460675"/>
            <a:ext cx="4002983" cy="862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Luckiest Guy"/>
              </a:rPr>
              <a:t>Automatics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95500" y="5096879"/>
            <a:ext cx="2731307" cy="135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Luckiest Guy"/>
              </a:rPr>
              <a:t>Bacterial Spot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1112</Words>
  <Application>Microsoft Macintosh PowerPoint</Application>
  <PresentationFormat>Custom</PresentationFormat>
  <Paragraphs>503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Calibri</vt:lpstr>
      <vt:lpstr>Cambria Math</vt:lpstr>
      <vt:lpstr>Luckiest Guy</vt:lpstr>
      <vt:lpstr>Arial</vt:lpstr>
      <vt:lpstr>Open Sans Extra Bold</vt:lpstr>
      <vt:lpstr>Eczar Semi-Bold</vt:lpstr>
      <vt:lpstr>Cambria</vt:lpstr>
      <vt:lpstr>Times New Roman</vt:lpstr>
      <vt:lpstr>YAFdJo1JGkU 0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Putih Profesional Presentasi Tugas Penelitian</dc:title>
  <dc:creator>Abdi Negara Guci</dc:creator>
  <cp:lastModifiedBy>Microsoft Office User</cp:lastModifiedBy>
  <cp:revision>33</cp:revision>
  <dcterms:created xsi:type="dcterms:W3CDTF">2006-08-16T00:00:00Z</dcterms:created>
  <dcterms:modified xsi:type="dcterms:W3CDTF">2023-10-21T01:42:09Z</dcterms:modified>
  <dc:identifier>DAFt303kFbE</dc:identifier>
</cp:coreProperties>
</file>